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660" r:id="rId3"/>
    <p:sldId id="662" r:id="rId4"/>
    <p:sldId id="656" r:id="rId5"/>
    <p:sldId id="665" r:id="rId6"/>
    <p:sldId id="672" r:id="rId7"/>
    <p:sldId id="671" r:id="rId8"/>
    <p:sldId id="669" r:id="rId9"/>
    <p:sldId id="668" r:id="rId10"/>
    <p:sldId id="658" r:id="rId11"/>
    <p:sldId id="673" r:id="rId12"/>
    <p:sldId id="674" r:id="rId13"/>
    <p:sldId id="657" r:id="rId14"/>
    <p:sldId id="724" r:id="rId15"/>
    <p:sldId id="725" r:id="rId16"/>
    <p:sldId id="680" r:id="rId17"/>
    <p:sldId id="676" r:id="rId18"/>
    <p:sldId id="677" r:id="rId19"/>
    <p:sldId id="679" r:id="rId20"/>
    <p:sldId id="681" r:id="rId21"/>
    <p:sldId id="697" r:id="rId22"/>
    <p:sldId id="678" r:id="rId23"/>
    <p:sldId id="682" r:id="rId24"/>
    <p:sldId id="683" r:id="rId25"/>
    <p:sldId id="692" r:id="rId27"/>
    <p:sldId id="695" r:id="rId28"/>
    <p:sldId id="693" r:id="rId29"/>
    <p:sldId id="696" r:id="rId30"/>
    <p:sldId id="675" r:id="rId31"/>
    <p:sldId id="699" r:id="rId32"/>
    <p:sldId id="701" r:id="rId33"/>
    <p:sldId id="702" r:id="rId34"/>
    <p:sldId id="703" r:id="rId35"/>
    <p:sldId id="704" r:id="rId36"/>
    <p:sldId id="705" r:id="rId37"/>
    <p:sldId id="706" r:id="rId38"/>
    <p:sldId id="707" r:id="rId39"/>
    <p:sldId id="709" r:id="rId40"/>
  </p:sldIdLst>
  <p:sldSz cx="9144000" cy="514477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F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28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02" y="192"/>
      </p:cViewPr>
      <p:guideLst>
        <p:guide orient="horz" pos="1721"/>
        <p:guide pos="28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187A3-5177-497B-A9D4-EEA85BC0A7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D5804D-937A-4026-8218-4337B25D1E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7" Type="http://schemas.openxmlformats.org/officeDocument/2006/relationships/themeOverride" Target="../theme/themeOverride1.xml"/><Relationship Id="rId16" Type="http://schemas.openxmlformats.org/officeDocument/2006/relationships/tags" Target="../tags/tag10.xml"/><Relationship Id="rId15" Type="http://schemas.openxmlformats.org/officeDocument/2006/relationships/image" Target="../media/image5.png"/><Relationship Id="rId14" Type="http://schemas.openxmlformats.org/officeDocument/2006/relationships/tags" Target="../tags/tag9.xml"/><Relationship Id="rId13" Type="http://schemas.openxmlformats.org/officeDocument/2006/relationships/image" Target="../media/image4.png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6.pn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72.xml"/><Relationship Id="rId7" Type="http://schemas.openxmlformats.org/officeDocument/2006/relationships/image" Target="../media/image2.jpeg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7.png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image" Target="../media/image5.png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6.png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image" Target="../media/image8.png"/><Relationship Id="rId3" Type="http://schemas.openxmlformats.org/officeDocument/2006/relationships/tags" Target="../tags/tag17.xml"/><Relationship Id="rId2" Type="http://schemas.openxmlformats.org/officeDocument/2006/relationships/image" Target="../media/image7.png"/><Relationship Id="rId12" Type="http://schemas.openxmlformats.org/officeDocument/2006/relationships/tags" Target="../tags/tag23.xml"/><Relationship Id="rId11" Type="http://schemas.openxmlformats.org/officeDocument/2006/relationships/image" Target="../media/image10.jpeg"/><Relationship Id="rId10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6.png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image" Target="../media/image6.png"/><Relationship Id="rId2" Type="http://schemas.openxmlformats.org/officeDocument/2006/relationships/tags" Target="../tags/tag31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image" Target="../media/image12.jpeg"/><Relationship Id="rId5" Type="http://schemas.openxmlformats.org/officeDocument/2006/relationships/tags" Target="../tags/tag41.xml"/><Relationship Id="rId4" Type="http://schemas.openxmlformats.org/officeDocument/2006/relationships/image" Target="../media/image11.png"/><Relationship Id="rId3" Type="http://schemas.openxmlformats.org/officeDocument/2006/relationships/tags" Target="../tags/tag40.xml"/><Relationship Id="rId2" Type="http://schemas.openxmlformats.org/officeDocument/2006/relationships/image" Target="../media/image7.png"/><Relationship Id="rId11" Type="http://schemas.openxmlformats.org/officeDocument/2006/relationships/themeOverride" Target="../theme/themeOverride2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image" Target="../media/image6.png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image" Target="../media/image6.png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image" Target="../media/image6.png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" y="0"/>
            <a:ext cx="9152138" cy="51447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760695" y="760632"/>
            <a:ext cx="3622610" cy="3623505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blipFill>
            <a:blip r:embed="rId6">
              <a:alphaModFix amt="83000"/>
            </a:blip>
            <a:stretch>
              <a:fillRect/>
            </a:stretch>
          </a:blipFill>
          <a:effectLst/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7"/>
            </p:custDataLst>
          </p:nvPr>
        </p:nvSpPr>
        <p:spPr>
          <a:xfrm>
            <a:off x="4285652" y="886996"/>
            <a:ext cx="917328" cy="3370432"/>
          </a:xfrm>
        </p:spPr>
        <p:txBody>
          <a:bodyPr vert="eaVert" lIns="90000" tIns="46800" rIns="90000" bIns="46800" anchor="ctr" anchorCtr="0">
            <a:noAutofit/>
          </a:bodyPr>
          <a:lstStyle>
            <a:lvl1pPr algn="ctr">
              <a:defRPr sz="4500" spc="60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8"/>
            </p:custDataLst>
          </p:nvPr>
        </p:nvSpPr>
        <p:spPr>
          <a:xfrm>
            <a:off x="3787928" y="1759147"/>
            <a:ext cx="452661" cy="2079513"/>
          </a:xfrm>
        </p:spPr>
        <p:txBody>
          <a:bodyPr vert="eaVert"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500" u="none" strike="noStrike" kern="1200" cap="none" spc="200" normalizeH="0" baseline="0">
                <a:solidFill>
                  <a:schemeClr val="accent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8" name="图片 7" descr="图片包含 浅色&#10;&#10;已生成高可信度的说明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email"/>
          <a:stretch>
            <a:fillRect/>
          </a:stretch>
        </p:blipFill>
        <p:spPr>
          <a:xfrm>
            <a:off x="5310260" y="3286780"/>
            <a:ext cx="407721" cy="4248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 rot="21398652">
            <a:off x="2916898" y="1071570"/>
            <a:ext cx="797462" cy="997487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16"/>
            </p:custDataLst>
          </p:nvPr>
        </p:nvCxnSpPr>
        <p:spPr>
          <a:xfrm>
            <a:off x="4026882" y="1416446"/>
            <a:ext cx="1" cy="34317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 flipH="1" flipV="1">
            <a:off x="7699144" y="-57385"/>
            <a:ext cx="1387485" cy="150259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557"/>
            <a:ext cx="8139178" cy="4042678"/>
          </a:xfrm>
        </p:spPr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  <a:lvl2pPr>
              <a:defRPr baseline="0">
                <a:ea typeface="隶书" panose="02010509060101010101" pitchFamily="49" charset="-122"/>
              </a:defRPr>
            </a:lvl2pPr>
            <a:lvl3pPr>
              <a:defRPr baseline="0">
                <a:ea typeface="隶书" panose="02010509060101010101" pitchFamily="49" charset="-122"/>
              </a:defRPr>
            </a:lvl3pPr>
            <a:lvl4pPr>
              <a:defRPr baseline="0">
                <a:ea typeface="隶书" panose="02010509060101010101" pitchFamily="49" charset="-122"/>
              </a:defRPr>
            </a:lvl4pPr>
            <a:lvl5pPr>
              <a:defRPr baseline="0"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>
            <a:alphaModFix amt="83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2760695" y="760632"/>
            <a:ext cx="3622610" cy="3623505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/>
        </p:spPr>
      </p:pic>
      <p:pic>
        <p:nvPicPr>
          <p:cNvPr id="7" name="图片 6" descr="图片包含 浅色&#10;&#10;已生成高可信度的说明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4426340" y="3546876"/>
            <a:ext cx="407721" cy="4248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 rot="21398652">
            <a:off x="2966904" y="783367"/>
            <a:ext cx="797462" cy="99748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3131757" y="1569155"/>
            <a:ext cx="2880900" cy="1263912"/>
          </a:xfrm>
        </p:spPr>
        <p:txBody>
          <a:bodyPr vert="horz" lIns="90000" tIns="46800" rIns="90000" bIns="468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编辑</a:t>
            </a:r>
            <a:r>
              <a:rPr dirty="0">
                <a:sym typeface="+mn-ea"/>
              </a:rPr>
              <a:t>标题</a:t>
            </a:r>
            <a:endParaRPr dirty="0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131757" y="2878689"/>
            <a:ext cx="2880900" cy="493459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FontTx/>
              <a:buNone/>
              <a:defRPr sz="210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 flipH="1" flipV="1">
            <a:off x="7699144" y="-57385"/>
            <a:ext cx="1387485" cy="15025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508"/>
            <a:ext cx="8139178" cy="331555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557"/>
            <a:ext cx="8139178" cy="4042678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alphaModFix amt="83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6200000">
            <a:off x="2253146" y="2093884"/>
            <a:ext cx="1901545" cy="2250945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 rot="7766970">
            <a:off x="3997073" y="1188556"/>
            <a:ext cx="2859999" cy="2611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3206694" y="1206742"/>
            <a:ext cx="2730612" cy="273128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3400647" y="2859275"/>
            <a:ext cx="2343600" cy="659276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3000" u="none" strike="noStrike" kern="1200" cap="none" spc="300" normalizeH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 flipH="1" flipV="1">
            <a:off x="7699144" y="-57385"/>
            <a:ext cx="1387485" cy="15025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508"/>
            <a:ext cx="8139178" cy="331555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714557"/>
            <a:ext cx="3962432" cy="4042678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714557"/>
            <a:ext cx="3962432" cy="4042678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 flipH="1" flipV="1">
            <a:off x="7699144" y="-57385"/>
            <a:ext cx="1387485" cy="15025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508"/>
            <a:ext cx="8139178" cy="331555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714557"/>
            <a:ext cx="3962432" cy="28582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5154"/>
            <a:ext cx="3962400" cy="3701978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714557"/>
            <a:ext cx="3962432" cy="28582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055154"/>
            <a:ext cx="3962432" cy="3701978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alphaModFix amt="83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3760730">
            <a:off x="155252" y="585292"/>
            <a:ext cx="3024053" cy="28030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1175861" y="0"/>
            <a:ext cx="897255" cy="4476426"/>
          </a:xfrm>
          <a:prstGeom prst="rect">
            <a:avLst/>
          </a:prstGeom>
          <a:effectLst/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 flipH="1" flipV="1">
            <a:off x="7699144" y="-57385"/>
            <a:ext cx="1387485" cy="150259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 flipH="1" flipV="1">
            <a:off x="7699144" y="-57385"/>
            <a:ext cx="1387485" cy="150259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508"/>
            <a:ext cx="8139178" cy="331555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714557"/>
            <a:ext cx="3962432" cy="4042678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557"/>
            <a:ext cx="3962432" cy="4042678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 flipH="1" flipV="1">
            <a:off x="7699144" y="-57385"/>
            <a:ext cx="1387485" cy="150259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7928351" y="714557"/>
            <a:ext cx="713238" cy="4042678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502444" y="714551"/>
            <a:ext cx="7371076" cy="4042678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tags" Target="../tags/tag81.xml"/><Relationship Id="rId21" Type="http://schemas.openxmlformats.org/officeDocument/2006/relationships/tags" Target="../tags/tag80.xml"/><Relationship Id="rId20" Type="http://schemas.openxmlformats.org/officeDocument/2006/relationships/tags" Target="../tags/tag79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78.xml"/><Relationship Id="rId18" Type="http://schemas.openxmlformats.org/officeDocument/2006/relationships/tags" Target="../tags/tag77.xml"/><Relationship Id="rId17" Type="http://schemas.openxmlformats.org/officeDocument/2006/relationships/tags" Target="../tags/tag76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502412" y="332505"/>
            <a:ext cx="8139178" cy="33155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502412" y="714557"/>
            <a:ext cx="8139178" cy="4042678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659807" y="4763551"/>
            <a:ext cx="2025000" cy="2376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3087000" y="4763551"/>
            <a:ext cx="2970000" cy="2376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6457950" y="4763551"/>
            <a:ext cx="2025000" cy="2376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685800" rtl="0" eaLnBrk="1" fontAlgn="auto" latinLnBrk="0" hangingPunct="1">
        <a:lnSpc>
          <a:spcPct val="12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92.xml"/><Relationship Id="rId5" Type="http://schemas.openxmlformats.org/officeDocument/2006/relationships/image" Target="../media/image33.jpeg"/><Relationship Id="rId4" Type="http://schemas.openxmlformats.org/officeDocument/2006/relationships/image" Target="../media/image13.pn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93.xml"/><Relationship Id="rId4" Type="http://schemas.openxmlformats.org/officeDocument/2006/relationships/image" Target="../media/image36.pn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94.xml"/><Relationship Id="rId4" Type="http://schemas.openxmlformats.org/officeDocument/2006/relationships/image" Target="../media/image39.pn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5.xml"/><Relationship Id="rId2" Type="http://schemas.openxmlformats.org/officeDocument/2006/relationships/image" Target="../media/image40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6.xml"/><Relationship Id="rId2" Type="http://schemas.openxmlformats.org/officeDocument/2006/relationships/image" Target="../media/image13.png"/><Relationship Id="rId1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7.xml"/><Relationship Id="rId2" Type="http://schemas.openxmlformats.org/officeDocument/2006/relationships/image" Target="../media/image42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8.xml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99.xml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0.xml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1.xml"/><Relationship Id="rId2" Type="http://schemas.openxmlformats.org/officeDocument/2006/relationships/image" Target="../media/image50.jpe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83.xml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2.xml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3.xml"/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4.xml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5.xml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06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0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08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9.xml"/><Relationship Id="rId2" Type="http://schemas.openxmlformats.org/officeDocument/2006/relationships/image" Target="../media/image73.png"/><Relationship Id="rId1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0.xml"/><Relationship Id="rId2" Type="http://schemas.openxmlformats.org/officeDocument/2006/relationships/image" Target="../media/image74.png"/><Relationship Id="rId1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1.xml"/><Relationship Id="rId4" Type="http://schemas.openxmlformats.org/officeDocument/2006/relationships/image" Target="../media/image77.jpeg"/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85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tags" Target="../tags/tag84.xml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2.xml"/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3.xml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4.xml"/><Relationship Id="rId1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5.xml"/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6.xml"/><Relationship Id="rId4" Type="http://schemas.openxmlformats.org/officeDocument/2006/relationships/image" Target="../media/image86.jpeg"/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7.xml"/><Relationship Id="rId4" Type="http://schemas.openxmlformats.org/officeDocument/2006/relationships/image" Target="../media/image89.jpeg"/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8.xml"/><Relationship Id="rId4" Type="http://schemas.openxmlformats.org/officeDocument/2006/relationships/image" Target="../media/image92.jpeg"/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9.xml"/><Relationship Id="rId4" Type="http://schemas.openxmlformats.org/officeDocument/2006/relationships/image" Target="../media/image95.jpeg"/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8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87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88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9.xml"/><Relationship Id="rId2" Type="http://schemas.openxmlformats.org/officeDocument/2006/relationships/image" Target="../media/image26.jpe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0.xml"/><Relationship Id="rId2" Type="http://schemas.openxmlformats.org/officeDocument/2006/relationships/image" Target="../media/image27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1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6"/>
          <p:cNvSpPr/>
          <p:nvPr/>
        </p:nvSpPr>
        <p:spPr bwMode="auto">
          <a:xfrm>
            <a:off x="-14605" y="-6350"/>
            <a:ext cx="2139315" cy="3585210"/>
          </a:xfrm>
          <a:custGeom>
            <a:avLst/>
            <a:gdLst>
              <a:gd name="T0" fmla="*/ 0 w 2536"/>
              <a:gd name="T1" fmla="*/ 9 h 6127"/>
              <a:gd name="T2" fmla="*/ 2536 w 2536"/>
              <a:gd name="T3" fmla="*/ 0 h 6127"/>
              <a:gd name="T4" fmla="*/ 25 w 2536"/>
              <a:gd name="T5" fmla="*/ 6127 h 6127"/>
              <a:gd name="T6" fmla="*/ 0 w 2536"/>
              <a:gd name="T7" fmla="*/ 9 h 6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36" h="6127">
                <a:moveTo>
                  <a:pt x="0" y="9"/>
                </a:moveTo>
                <a:lnTo>
                  <a:pt x="2536" y="0"/>
                </a:lnTo>
                <a:lnTo>
                  <a:pt x="25" y="6127"/>
                </a:lnTo>
                <a:lnTo>
                  <a:pt x="0" y="9"/>
                </a:lnTo>
                <a:close/>
              </a:path>
            </a:pathLst>
          </a:custGeom>
          <a:solidFill>
            <a:srgbClr val="FA28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8" name="Freeform 17"/>
          <p:cNvSpPr/>
          <p:nvPr/>
        </p:nvSpPr>
        <p:spPr bwMode="auto">
          <a:xfrm>
            <a:off x="-14605" y="-6350"/>
            <a:ext cx="2056765" cy="2240280"/>
          </a:xfrm>
          <a:custGeom>
            <a:avLst/>
            <a:gdLst>
              <a:gd name="T0" fmla="*/ 0 w 2536"/>
              <a:gd name="T1" fmla="*/ 9 h 2988"/>
              <a:gd name="T2" fmla="*/ 2536 w 2536"/>
              <a:gd name="T3" fmla="*/ 0 h 2988"/>
              <a:gd name="T4" fmla="*/ 12 w 2536"/>
              <a:gd name="T5" fmla="*/ 2988 h 2988"/>
              <a:gd name="T6" fmla="*/ 0 w 2536"/>
              <a:gd name="T7" fmla="*/ 9 h 2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36" h="2988">
                <a:moveTo>
                  <a:pt x="0" y="9"/>
                </a:moveTo>
                <a:lnTo>
                  <a:pt x="2536" y="0"/>
                </a:lnTo>
                <a:lnTo>
                  <a:pt x="12" y="2988"/>
                </a:lnTo>
                <a:lnTo>
                  <a:pt x="0" y="9"/>
                </a:lnTo>
                <a:close/>
              </a:path>
            </a:pathLst>
          </a:custGeom>
          <a:solidFill>
            <a:srgbClr val="B8F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0425" y="1630680"/>
            <a:ext cx="2823845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Arial" panose="020B0604020202020204" pitchFamily="34" charset="0"/>
                <a:ea typeface="Malgun Gothic" panose="020B0503020000020004" charset="-127"/>
                <a:cs typeface="Arial" panose="020B0604020202020204" pitchFamily="34" charset="0"/>
                <a:sym typeface="+mn-ea"/>
              </a:rPr>
              <a:t>C</a:t>
            </a:r>
            <a:r>
              <a:rPr lang="zh-CN" altLang="en-US" sz="4800" b="1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Arial" panose="020B0604020202020204" pitchFamily="34" charset="0"/>
                <a:ea typeface="Malgun Gothic" panose="020B0503020000020004" charset="-127"/>
                <a:cs typeface="Arial" panose="020B0604020202020204" pitchFamily="34" charset="0"/>
                <a:sym typeface="+mn-ea"/>
              </a:rPr>
              <a:t>ontents</a:t>
            </a:r>
            <a:endParaRPr lang="zh-CN" altLang="en-US" sz="4800" b="1" dirty="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Arial" panose="020B0604020202020204" pitchFamily="34" charset="0"/>
              <a:ea typeface="Malgun Gothic" panose="020B0503020000020004" charset="-127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41" name="组合 28"/>
          <p:cNvGrpSpPr/>
          <p:nvPr/>
        </p:nvGrpSpPr>
        <p:grpSpPr bwMode="auto">
          <a:xfrm rot="9446468">
            <a:off x="3659188" y="383223"/>
            <a:ext cx="331787" cy="388937"/>
            <a:chOff x="5302123" y="3368185"/>
            <a:chExt cx="333019" cy="390126"/>
          </a:xfrm>
        </p:grpSpPr>
        <p:sp>
          <p:nvSpPr>
            <p:cNvPr id="42" name="等腰三角形 10"/>
            <p:cNvSpPr/>
            <p:nvPr/>
          </p:nvSpPr>
          <p:spPr>
            <a:xfrm rot="3594779">
              <a:off x="5291783" y="3493744"/>
              <a:ext cx="332802" cy="197581"/>
            </a:xfrm>
            <a:custGeom>
              <a:avLst/>
              <a:gdLst>
                <a:gd name="connsiteX0" fmla="*/ 0 w 1191807"/>
                <a:gd name="connsiteY0" fmla="*/ 885977 h 885977"/>
                <a:gd name="connsiteX1" fmla="*/ 595904 w 1191807"/>
                <a:gd name="connsiteY1" fmla="*/ 0 h 885977"/>
                <a:gd name="connsiteX2" fmla="*/ 1191807 w 1191807"/>
                <a:gd name="connsiteY2" fmla="*/ 885977 h 885977"/>
                <a:gd name="connsiteX3" fmla="*/ 0 w 1191807"/>
                <a:gd name="connsiteY3" fmla="*/ 885977 h 885977"/>
                <a:gd name="connsiteX0-1" fmla="*/ 0 w 1191807"/>
                <a:gd name="connsiteY0-2" fmla="*/ 816529 h 816529"/>
                <a:gd name="connsiteX1-3" fmla="*/ 410709 w 1191807"/>
                <a:gd name="connsiteY1-4" fmla="*/ 0 h 816529"/>
                <a:gd name="connsiteX2-5" fmla="*/ 1191807 w 1191807"/>
                <a:gd name="connsiteY2-6" fmla="*/ 816529 h 816529"/>
                <a:gd name="connsiteX3-7" fmla="*/ 0 w 1191807"/>
                <a:gd name="connsiteY3-8" fmla="*/ 816529 h 816529"/>
                <a:gd name="connsiteX0-9" fmla="*/ 0 w 1377002"/>
                <a:gd name="connsiteY0-10" fmla="*/ 816529 h 816529"/>
                <a:gd name="connsiteX1-11" fmla="*/ 410709 w 1377002"/>
                <a:gd name="connsiteY1-12" fmla="*/ 0 h 816529"/>
                <a:gd name="connsiteX2-13" fmla="*/ 1377002 w 1377002"/>
                <a:gd name="connsiteY2-14" fmla="*/ 168347 h 816529"/>
                <a:gd name="connsiteX3-15" fmla="*/ 0 w 1377002"/>
                <a:gd name="connsiteY3-16" fmla="*/ 816529 h 8165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77002" h="816529">
                  <a:moveTo>
                    <a:pt x="0" y="816529"/>
                  </a:moveTo>
                  <a:lnTo>
                    <a:pt x="410709" y="0"/>
                  </a:lnTo>
                  <a:lnTo>
                    <a:pt x="1377002" y="168347"/>
                  </a:lnTo>
                  <a:lnTo>
                    <a:pt x="0" y="816529"/>
                  </a:lnTo>
                  <a:close/>
                </a:path>
              </a:pathLst>
            </a:custGeom>
            <a:solidFill>
              <a:srgbClr val="B8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等腰三角形 10"/>
            <p:cNvSpPr/>
            <p:nvPr/>
          </p:nvSpPr>
          <p:spPr>
            <a:xfrm rot="12394715">
              <a:off x="5309676" y="3363339"/>
              <a:ext cx="333019" cy="197452"/>
            </a:xfrm>
            <a:custGeom>
              <a:avLst/>
              <a:gdLst>
                <a:gd name="connsiteX0" fmla="*/ 0 w 1191807"/>
                <a:gd name="connsiteY0" fmla="*/ 885977 h 885977"/>
                <a:gd name="connsiteX1" fmla="*/ 595904 w 1191807"/>
                <a:gd name="connsiteY1" fmla="*/ 0 h 885977"/>
                <a:gd name="connsiteX2" fmla="*/ 1191807 w 1191807"/>
                <a:gd name="connsiteY2" fmla="*/ 885977 h 885977"/>
                <a:gd name="connsiteX3" fmla="*/ 0 w 1191807"/>
                <a:gd name="connsiteY3" fmla="*/ 885977 h 885977"/>
                <a:gd name="connsiteX0-1" fmla="*/ 0 w 1191807"/>
                <a:gd name="connsiteY0-2" fmla="*/ 816529 h 816529"/>
                <a:gd name="connsiteX1-3" fmla="*/ 410709 w 1191807"/>
                <a:gd name="connsiteY1-4" fmla="*/ 0 h 816529"/>
                <a:gd name="connsiteX2-5" fmla="*/ 1191807 w 1191807"/>
                <a:gd name="connsiteY2-6" fmla="*/ 816529 h 816529"/>
                <a:gd name="connsiteX3-7" fmla="*/ 0 w 1191807"/>
                <a:gd name="connsiteY3-8" fmla="*/ 816529 h 816529"/>
                <a:gd name="connsiteX0-9" fmla="*/ 0 w 1377002"/>
                <a:gd name="connsiteY0-10" fmla="*/ 816529 h 816529"/>
                <a:gd name="connsiteX1-11" fmla="*/ 410709 w 1377002"/>
                <a:gd name="connsiteY1-12" fmla="*/ 0 h 816529"/>
                <a:gd name="connsiteX2-13" fmla="*/ 1377002 w 1377002"/>
                <a:gd name="connsiteY2-14" fmla="*/ 168347 h 816529"/>
                <a:gd name="connsiteX3-15" fmla="*/ 0 w 1377002"/>
                <a:gd name="connsiteY3-16" fmla="*/ 816529 h 8165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77002" h="816529">
                  <a:moveTo>
                    <a:pt x="0" y="816529"/>
                  </a:moveTo>
                  <a:lnTo>
                    <a:pt x="410709" y="0"/>
                  </a:lnTo>
                  <a:lnTo>
                    <a:pt x="1377002" y="168347"/>
                  </a:lnTo>
                  <a:lnTo>
                    <a:pt x="0" y="816529"/>
                  </a:lnTo>
                  <a:close/>
                </a:path>
              </a:pathLst>
            </a:custGeom>
            <a:solidFill>
              <a:srgbClr val="FA2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4031615" y="389890"/>
            <a:ext cx="195135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aw 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aterial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Manufacturing 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rocedure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3" name="组合 28"/>
          <p:cNvGrpSpPr/>
          <p:nvPr/>
        </p:nvGrpSpPr>
        <p:grpSpPr bwMode="auto">
          <a:xfrm rot="9446468">
            <a:off x="3661728" y="2586673"/>
            <a:ext cx="331787" cy="388937"/>
            <a:chOff x="5302123" y="3368185"/>
            <a:chExt cx="333019" cy="390126"/>
          </a:xfrm>
        </p:grpSpPr>
        <p:sp>
          <p:nvSpPr>
            <p:cNvPr id="54" name="等腰三角形 10"/>
            <p:cNvSpPr/>
            <p:nvPr/>
          </p:nvSpPr>
          <p:spPr>
            <a:xfrm rot="3594779">
              <a:off x="5291783" y="3493744"/>
              <a:ext cx="332802" cy="197581"/>
            </a:xfrm>
            <a:custGeom>
              <a:avLst/>
              <a:gdLst>
                <a:gd name="connsiteX0" fmla="*/ 0 w 1191807"/>
                <a:gd name="connsiteY0" fmla="*/ 885977 h 885977"/>
                <a:gd name="connsiteX1" fmla="*/ 595904 w 1191807"/>
                <a:gd name="connsiteY1" fmla="*/ 0 h 885977"/>
                <a:gd name="connsiteX2" fmla="*/ 1191807 w 1191807"/>
                <a:gd name="connsiteY2" fmla="*/ 885977 h 885977"/>
                <a:gd name="connsiteX3" fmla="*/ 0 w 1191807"/>
                <a:gd name="connsiteY3" fmla="*/ 885977 h 885977"/>
                <a:gd name="connsiteX0-1" fmla="*/ 0 w 1191807"/>
                <a:gd name="connsiteY0-2" fmla="*/ 816529 h 816529"/>
                <a:gd name="connsiteX1-3" fmla="*/ 410709 w 1191807"/>
                <a:gd name="connsiteY1-4" fmla="*/ 0 h 816529"/>
                <a:gd name="connsiteX2-5" fmla="*/ 1191807 w 1191807"/>
                <a:gd name="connsiteY2-6" fmla="*/ 816529 h 816529"/>
                <a:gd name="connsiteX3-7" fmla="*/ 0 w 1191807"/>
                <a:gd name="connsiteY3-8" fmla="*/ 816529 h 816529"/>
                <a:gd name="connsiteX0-9" fmla="*/ 0 w 1377002"/>
                <a:gd name="connsiteY0-10" fmla="*/ 816529 h 816529"/>
                <a:gd name="connsiteX1-11" fmla="*/ 410709 w 1377002"/>
                <a:gd name="connsiteY1-12" fmla="*/ 0 h 816529"/>
                <a:gd name="connsiteX2-13" fmla="*/ 1377002 w 1377002"/>
                <a:gd name="connsiteY2-14" fmla="*/ 168347 h 816529"/>
                <a:gd name="connsiteX3-15" fmla="*/ 0 w 1377002"/>
                <a:gd name="connsiteY3-16" fmla="*/ 816529 h 8165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77002" h="816529">
                  <a:moveTo>
                    <a:pt x="0" y="816529"/>
                  </a:moveTo>
                  <a:lnTo>
                    <a:pt x="410709" y="0"/>
                  </a:lnTo>
                  <a:lnTo>
                    <a:pt x="1377002" y="168347"/>
                  </a:lnTo>
                  <a:lnTo>
                    <a:pt x="0" y="816529"/>
                  </a:lnTo>
                  <a:close/>
                </a:path>
              </a:pathLst>
            </a:custGeom>
            <a:solidFill>
              <a:srgbClr val="B8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等腰三角形 10"/>
            <p:cNvSpPr/>
            <p:nvPr/>
          </p:nvSpPr>
          <p:spPr>
            <a:xfrm rot="12394715">
              <a:off x="5309676" y="3363339"/>
              <a:ext cx="333019" cy="197452"/>
            </a:xfrm>
            <a:custGeom>
              <a:avLst/>
              <a:gdLst>
                <a:gd name="connsiteX0" fmla="*/ 0 w 1191807"/>
                <a:gd name="connsiteY0" fmla="*/ 885977 h 885977"/>
                <a:gd name="connsiteX1" fmla="*/ 595904 w 1191807"/>
                <a:gd name="connsiteY1" fmla="*/ 0 h 885977"/>
                <a:gd name="connsiteX2" fmla="*/ 1191807 w 1191807"/>
                <a:gd name="connsiteY2" fmla="*/ 885977 h 885977"/>
                <a:gd name="connsiteX3" fmla="*/ 0 w 1191807"/>
                <a:gd name="connsiteY3" fmla="*/ 885977 h 885977"/>
                <a:gd name="connsiteX0-1" fmla="*/ 0 w 1191807"/>
                <a:gd name="connsiteY0-2" fmla="*/ 816529 h 816529"/>
                <a:gd name="connsiteX1-3" fmla="*/ 410709 w 1191807"/>
                <a:gd name="connsiteY1-4" fmla="*/ 0 h 816529"/>
                <a:gd name="connsiteX2-5" fmla="*/ 1191807 w 1191807"/>
                <a:gd name="connsiteY2-6" fmla="*/ 816529 h 816529"/>
                <a:gd name="connsiteX3-7" fmla="*/ 0 w 1191807"/>
                <a:gd name="connsiteY3-8" fmla="*/ 816529 h 816529"/>
                <a:gd name="connsiteX0-9" fmla="*/ 0 w 1377002"/>
                <a:gd name="connsiteY0-10" fmla="*/ 816529 h 816529"/>
                <a:gd name="connsiteX1-11" fmla="*/ 410709 w 1377002"/>
                <a:gd name="connsiteY1-12" fmla="*/ 0 h 816529"/>
                <a:gd name="connsiteX2-13" fmla="*/ 1377002 w 1377002"/>
                <a:gd name="connsiteY2-14" fmla="*/ 168347 h 816529"/>
                <a:gd name="connsiteX3-15" fmla="*/ 0 w 1377002"/>
                <a:gd name="connsiteY3-16" fmla="*/ 816529 h 8165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77002" h="816529">
                  <a:moveTo>
                    <a:pt x="0" y="816529"/>
                  </a:moveTo>
                  <a:lnTo>
                    <a:pt x="410709" y="0"/>
                  </a:lnTo>
                  <a:lnTo>
                    <a:pt x="1377002" y="168347"/>
                  </a:lnTo>
                  <a:lnTo>
                    <a:pt x="0" y="816529"/>
                  </a:lnTo>
                  <a:close/>
                </a:path>
              </a:pathLst>
            </a:custGeom>
            <a:solidFill>
              <a:srgbClr val="FA2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左大括号 4"/>
          <p:cNvSpPr/>
          <p:nvPr/>
        </p:nvSpPr>
        <p:spPr>
          <a:xfrm>
            <a:off x="5800090" y="1477010"/>
            <a:ext cx="378460" cy="3182620"/>
          </a:xfrm>
          <a:prstGeom prst="leftBrace">
            <a:avLst>
              <a:gd name="adj1" fmla="val 8333"/>
              <a:gd name="adj2" fmla="val 48663"/>
            </a:avLst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78550" y="1328420"/>
            <a:ext cx="2877185" cy="34766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+mj-lt"/>
              </a:rPr>
              <a:t>A. Material P</a:t>
            </a:r>
            <a:r>
              <a:rPr lang="zh-CN" altLang="en-US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+mj-lt"/>
              </a:rPr>
              <a:t>reparation</a:t>
            </a:r>
            <a:endParaRPr lang="zh-CN" altLang="en-US" sz="2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+mj-lt"/>
            </a:endParaRPr>
          </a:p>
          <a:p>
            <a:pPr algn="l"/>
            <a:endParaRPr lang="zh-CN" altLang="en-US" sz="2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+mj-lt"/>
            </a:endParaRPr>
          </a:p>
          <a:p>
            <a:pPr algn="l"/>
            <a:r>
              <a:rPr lang="en-US"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+mj-lt"/>
              </a:rPr>
              <a:t>B. Door Leaf Process</a:t>
            </a:r>
            <a:endParaRPr lang="en-US" altLang="zh-CN" sz="2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+mj-lt"/>
            </a:endParaRPr>
          </a:p>
          <a:p>
            <a:pPr algn="l"/>
            <a:endParaRPr lang="zh-CN" altLang="en-US" sz="2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+mj-lt"/>
            </a:endParaRPr>
          </a:p>
          <a:p>
            <a:pPr algn="l"/>
            <a:r>
              <a:rPr lang="en-US"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+mj-lt"/>
              </a:rPr>
              <a:t>C. </a:t>
            </a:r>
            <a:r>
              <a:rPr lang="en-US"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+mj-lt"/>
                <a:sym typeface="+mn-ea"/>
              </a:rPr>
              <a:t>Door Frame Process</a:t>
            </a:r>
            <a:endParaRPr lang="zh-CN" altLang="en-US" sz="2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+mj-lt"/>
            </a:endParaRPr>
          </a:p>
          <a:p>
            <a:pPr algn="l"/>
            <a:endParaRPr lang="zh-CN" altLang="en-US" sz="2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+mj-lt"/>
            </a:endParaRPr>
          </a:p>
          <a:p>
            <a:pPr algn="l"/>
            <a:r>
              <a:rPr lang="en-US"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+mj-lt"/>
              </a:rPr>
              <a:t>D. Painting </a:t>
            </a:r>
            <a:r>
              <a:rPr lang="en-US"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+mj-lt"/>
                <a:sym typeface="+mn-ea"/>
              </a:rPr>
              <a:t>Process</a:t>
            </a:r>
            <a:endParaRPr lang="zh-CN" altLang="en-US" sz="2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+mj-lt"/>
            </a:endParaRPr>
          </a:p>
          <a:p>
            <a:pPr algn="l"/>
            <a:endParaRPr lang="zh-CN" altLang="en-US" sz="2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+mj-lt"/>
            </a:endParaRPr>
          </a:p>
          <a:p>
            <a:pPr algn="l"/>
            <a:r>
              <a:rPr lang="en-US"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+mj-lt"/>
              </a:rPr>
              <a:t>E. Product Inspection</a:t>
            </a:r>
            <a:endParaRPr lang="en-US" altLang="zh-CN" sz="2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+mj-lt"/>
            </a:endParaRPr>
          </a:p>
          <a:p>
            <a:pPr algn="l"/>
            <a:endParaRPr lang="zh-CN" altLang="en-US" sz="2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+mj-lt"/>
            </a:endParaRPr>
          </a:p>
          <a:p>
            <a:pPr algn="l"/>
            <a:r>
              <a:rPr lang="en-US"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+mj-lt"/>
              </a:rPr>
              <a:t>F. </a:t>
            </a:r>
            <a:r>
              <a:rPr lang="zh-CN" altLang="en-US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+mj-lt"/>
              </a:rPr>
              <a:t> </a:t>
            </a:r>
            <a:r>
              <a:rPr lang="en-US" altLang="zh-CN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+mj-lt"/>
              </a:rPr>
              <a:t>P</a:t>
            </a:r>
            <a:r>
              <a:rPr lang="zh-CN" altLang="en-US" sz="2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+mj-lt"/>
              </a:rPr>
              <a:t>ackaging</a:t>
            </a:r>
            <a:endParaRPr lang="zh-CN" altLang="en-US" sz="2000">
              <a:solidFill>
                <a:schemeClr val="accent4"/>
              </a:soli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latin typeface="+mj-lt"/>
              <a:cs typeface="+mj-lt"/>
            </a:endParaRPr>
          </a:p>
        </p:txBody>
      </p:sp>
      <p:grpSp>
        <p:nvGrpSpPr>
          <p:cNvPr id="14" name="组合 18"/>
          <p:cNvGrpSpPr/>
          <p:nvPr/>
        </p:nvGrpSpPr>
        <p:grpSpPr bwMode="auto">
          <a:xfrm>
            <a:off x="-16510" y="3649980"/>
            <a:ext cx="2834640" cy="1514475"/>
            <a:chOff x="-25795" y="5083903"/>
            <a:chExt cx="3264293" cy="1774099"/>
          </a:xfrm>
        </p:grpSpPr>
        <p:sp>
          <p:nvSpPr>
            <p:cNvPr id="15" name="等腰三角形 14"/>
            <p:cNvSpPr/>
            <p:nvPr/>
          </p:nvSpPr>
          <p:spPr>
            <a:xfrm flipH="1">
              <a:off x="-19444" y="5083903"/>
              <a:ext cx="3257942" cy="1774099"/>
            </a:xfrm>
            <a:prstGeom prst="triangle">
              <a:avLst>
                <a:gd name="adj" fmla="val 100000"/>
              </a:avLst>
            </a:prstGeom>
            <a:solidFill>
              <a:srgbClr val="FA2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431766" y="5245214"/>
              <a:ext cx="1155227" cy="2070349"/>
            </a:xfrm>
            <a:prstGeom prst="triangle">
              <a:avLst>
                <a:gd name="adj" fmla="val 100000"/>
              </a:avLst>
            </a:prstGeom>
            <a:solidFill>
              <a:srgbClr val="B8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rcRect l="-514" t="26905" r="514" b="7798"/>
          <a:stretch>
            <a:fillRect/>
          </a:stretch>
        </p:blipFill>
        <p:spPr>
          <a:xfrm>
            <a:off x="4682490" y="2918460"/>
            <a:ext cx="3241040" cy="2089785"/>
          </a:xfrm>
          <a:prstGeom prst="rect">
            <a:avLst/>
          </a:prstGeom>
        </p:spPr>
      </p:pic>
      <p:pic>
        <p:nvPicPr>
          <p:cNvPr id="12" name="图片 11" descr="裁皮（2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2490" y="843280"/>
            <a:ext cx="3241675" cy="1976120"/>
          </a:xfrm>
          <a:prstGeom prst="rect">
            <a:avLst/>
          </a:prstGeom>
        </p:spPr>
      </p:pic>
      <p:pic>
        <p:nvPicPr>
          <p:cNvPr id="9" name="图片 8" descr="开料（1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50" y="843915"/>
            <a:ext cx="2990215" cy="19939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425450" y="843915"/>
            <a:ext cx="1102995" cy="398780"/>
          </a:xfrm>
          <a:prstGeom prst="rect">
            <a:avLst/>
          </a:prstGeom>
          <a:solidFill>
            <a:schemeClr val="accent2">
              <a:alpha val="6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Sorting</a:t>
            </a:r>
            <a:endParaRPr lang="en-US" altLang="zh-CN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2490" y="843280"/>
            <a:ext cx="1235710" cy="398780"/>
          </a:xfrm>
          <a:prstGeom prst="rect">
            <a:avLst/>
          </a:prstGeom>
          <a:solidFill>
            <a:schemeClr val="accent2"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Cutting</a:t>
            </a:r>
            <a:endParaRPr lang="en-US" altLang="zh-CN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图片 5" descr="faa29e5f598178873ac6e1097aaa9e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815" y="2980055"/>
            <a:ext cx="3042920" cy="20281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25450" y="4609465"/>
            <a:ext cx="2338070" cy="398780"/>
          </a:xfrm>
          <a:prstGeom prst="rect">
            <a:avLst/>
          </a:prstGeom>
          <a:solidFill>
            <a:schemeClr val="accent2">
              <a:alpha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Wireless </a:t>
            </a:r>
            <a:r>
              <a:rPr lang="en-US" altLang="zh-CN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</a:t>
            </a:r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ewing</a:t>
            </a:r>
            <a:endParaRPr lang="zh-CN" altLang="en-US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82490" y="4424680"/>
            <a:ext cx="3302000" cy="583565"/>
          </a:xfrm>
          <a:prstGeom prst="rect">
            <a:avLst/>
          </a:prstGeom>
          <a:solidFill>
            <a:schemeClr val="accent2">
              <a:alpha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O</a:t>
            </a:r>
            <a:r>
              <a:rPr lang="zh-CN" altLang="en-US" sz="1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bserving the quality through light transmission</a:t>
            </a:r>
            <a:endParaRPr lang="zh-CN" altLang="en-US" sz="16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H="1">
            <a:off x="3612515" y="2762885"/>
            <a:ext cx="768350" cy="426085"/>
          </a:xfrm>
          <a:prstGeom prst="straightConnector1">
            <a:avLst/>
          </a:prstGeom>
          <a:ln w="28575" cmpd="dbl">
            <a:solidFill>
              <a:srgbClr val="C00000"/>
            </a:solidFill>
            <a:prstDash val="lgDashDot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3658235" y="1679575"/>
            <a:ext cx="677545" cy="16510"/>
          </a:xfrm>
          <a:prstGeom prst="straightConnector1">
            <a:avLst/>
          </a:prstGeom>
          <a:ln w="28575" cmpd="dbl">
            <a:solidFill>
              <a:srgbClr val="C00000"/>
            </a:solidFill>
            <a:prstDash val="lgDashDot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979930" y="76835"/>
            <a:ext cx="364299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Veneer </a:t>
            </a:r>
            <a:r>
              <a:rPr lang="en-US" altLang="zh-CN" sz="28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</a:t>
            </a:r>
            <a:r>
              <a:rPr lang="zh-CN" altLang="en-US" sz="28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rocessing</a:t>
            </a:r>
            <a:endParaRPr lang="zh-CN" altLang="en-US" sz="2800" b="1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2282190" y="168275"/>
            <a:ext cx="489077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sz="3200" b="1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B. Door Leaf Process</a:t>
            </a:r>
            <a:endParaRPr sz="3200" b="1"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4040" y="1296670"/>
            <a:ext cx="2193290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Doo Leaf</a:t>
            </a:r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Nailing</a:t>
            </a:r>
            <a:endParaRPr lang="zh-CN" altLang="en-US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图片 2" descr="5e0d8c903f0ff8529ba95a0daf9b4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0" y="1695450"/>
            <a:ext cx="3103880" cy="2328545"/>
          </a:xfrm>
          <a:prstGeom prst="rect">
            <a:avLst/>
          </a:prstGeom>
        </p:spPr>
      </p:pic>
      <p:pic>
        <p:nvPicPr>
          <p:cNvPr id="6" name="图片 5" descr="a85e74a4b6fa4b80c161bf08b53d1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260" y="977265"/>
            <a:ext cx="2284730" cy="30467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0985" y="977265"/>
            <a:ext cx="2282825" cy="304419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 descr="冷压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647190"/>
            <a:ext cx="3347378" cy="2232000"/>
          </a:xfrm>
          <a:prstGeom prst="rect">
            <a:avLst/>
          </a:prstGeom>
        </p:spPr>
      </p:pic>
      <p:sp>
        <p:nvSpPr>
          <p:cNvPr id="30" name="TextBox 59"/>
          <p:cNvSpPr txBox="1">
            <a:spLocks noChangeArrowheads="1"/>
          </p:cNvSpPr>
          <p:nvPr/>
        </p:nvSpPr>
        <p:spPr bwMode="auto">
          <a:xfrm>
            <a:off x="252095" y="915670"/>
            <a:ext cx="238252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685165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Door </a:t>
            </a:r>
            <a:r>
              <a:rPr lang="en-US" altLang="zh-CN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Core </a:t>
            </a:r>
            <a:r>
              <a:rPr lang="zh-CN" altLang="en-US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Lamination</a:t>
            </a:r>
            <a:endParaRPr lang="zh-CN" altLang="en-US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 defTabSz="685165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(cold press)</a:t>
            </a:r>
            <a:endParaRPr lang="zh-CN" altLang="en-US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59"/>
          <p:cNvSpPr txBox="1">
            <a:spLocks noChangeArrowheads="1"/>
          </p:cNvSpPr>
          <p:nvPr/>
        </p:nvSpPr>
        <p:spPr bwMode="auto">
          <a:xfrm>
            <a:off x="4667250" y="134620"/>
            <a:ext cx="1709420" cy="3994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685165">
              <a:lnSpc>
                <a:spcPct val="120000"/>
              </a:lnSpc>
              <a:defRPr/>
            </a:pPr>
            <a:r>
              <a:rPr lang="en-US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V</a:t>
            </a:r>
            <a:r>
              <a:rPr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eneer </a:t>
            </a:r>
            <a:r>
              <a:rPr lang="en-US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L</a:t>
            </a:r>
            <a:r>
              <a:rPr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ipping</a:t>
            </a:r>
            <a:endParaRPr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534035"/>
            <a:ext cx="2576830" cy="1913890"/>
          </a:xfrm>
          <a:prstGeom prst="rect">
            <a:avLst/>
          </a:prstGeom>
        </p:spPr>
      </p:pic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4667250" y="2696845"/>
            <a:ext cx="2886075" cy="3994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altLang="zh-CN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</a:t>
            </a:r>
            <a:r>
              <a:rPr lang="zh-CN" altLang="en-US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olid </a:t>
            </a:r>
            <a:r>
              <a:rPr lang="en-US" altLang="zh-CN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W</a:t>
            </a:r>
            <a:r>
              <a:rPr lang="zh-CN" altLang="en-US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ood </a:t>
            </a:r>
            <a:r>
              <a:rPr lang="en-US" altLang="zh-CN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Eadge L</a:t>
            </a:r>
            <a:r>
              <a:rPr lang="zh-CN" altLang="en-US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ipping</a:t>
            </a:r>
            <a:endParaRPr lang="zh-CN" altLang="en-US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7250" y="3096260"/>
            <a:ext cx="2602230" cy="195199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" y="991870"/>
            <a:ext cx="487299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5384165" y="1588135"/>
            <a:ext cx="3562985" cy="224536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It is mainly used for the workpiece to be automatically moved to the conveying and turning after being edge-sealed. Whether the workpiece is longitudinal or horizontal, it can be automatically rotated to the feeding end. 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9930" y="38735"/>
            <a:ext cx="570611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Auto </a:t>
            </a:r>
            <a:r>
              <a:rPr lang="zh-CN" altLang="en-US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Revers</a:t>
            </a:r>
            <a:r>
              <a:rPr lang="en-US" altLang="zh-CN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al</a:t>
            </a:r>
            <a:r>
              <a:rPr lang="zh-CN" altLang="en-US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Edge-sealed</a:t>
            </a:r>
            <a:r>
              <a:rPr lang="zh-CN" altLang="en-US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zh-CN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Production Line</a:t>
            </a:r>
            <a:r>
              <a:rPr lang="zh-CN" altLang="en-US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：</a:t>
            </a:r>
            <a:endParaRPr lang="zh-CN" altLang="en-US" sz="2400" b="1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等腰三角形 10"/>
          <p:cNvSpPr/>
          <p:nvPr/>
        </p:nvSpPr>
        <p:spPr>
          <a:xfrm rot="8745816">
            <a:off x="-104140" y="4638675"/>
            <a:ext cx="683260" cy="398145"/>
          </a:xfrm>
          <a:custGeom>
            <a:avLst/>
            <a:gdLst>
              <a:gd name="connsiteX0" fmla="*/ 0 w 1191807"/>
              <a:gd name="connsiteY0" fmla="*/ 885977 h 885977"/>
              <a:gd name="connsiteX1" fmla="*/ 595904 w 1191807"/>
              <a:gd name="connsiteY1" fmla="*/ 0 h 885977"/>
              <a:gd name="connsiteX2" fmla="*/ 1191807 w 1191807"/>
              <a:gd name="connsiteY2" fmla="*/ 885977 h 885977"/>
              <a:gd name="connsiteX3" fmla="*/ 0 w 1191807"/>
              <a:gd name="connsiteY3" fmla="*/ 885977 h 885977"/>
              <a:gd name="connsiteX0-1" fmla="*/ 0 w 1191807"/>
              <a:gd name="connsiteY0-2" fmla="*/ 816529 h 816529"/>
              <a:gd name="connsiteX1-3" fmla="*/ 410709 w 1191807"/>
              <a:gd name="connsiteY1-4" fmla="*/ 0 h 816529"/>
              <a:gd name="connsiteX2-5" fmla="*/ 1191807 w 1191807"/>
              <a:gd name="connsiteY2-6" fmla="*/ 816529 h 816529"/>
              <a:gd name="connsiteX3-7" fmla="*/ 0 w 1191807"/>
              <a:gd name="connsiteY3-8" fmla="*/ 816529 h 816529"/>
              <a:gd name="connsiteX0-9" fmla="*/ 0 w 1377002"/>
              <a:gd name="connsiteY0-10" fmla="*/ 816529 h 816529"/>
              <a:gd name="connsiteX1-11" fmla="*/ 410709 w 1377002"/>
              <a:gd name="connsiteY1-12" fmla="*/ 0 h 816529"/>
              <a:gd name="connsiteX2-13" fmla="*/ 1377002 w 1377002"/>
              <a:gd name="connsiteY2-14" fmla="*/ 168347 h 816529"/>
              <a:gd name="connsiteX3-15" fmla="*/ 0 w 1377002"/>
              <a:gd name="connsiteY3-16" fmla="*/ 816529 h 816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77002" h="816529">
                <a:moveTo>
                  <a:pt x="0" y="816529"/>
                </a:moveTo>
                <a:lnTo>
                  <a:pt x="410709" y="0"/>
                </a:lnTo>
                <a:lnTo>
                  <a:pt x="1377002" y="168347"/>
                </a:lnTo>
                <a:lnTo>
                  <a:pt x="0" y="81652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等腰三角形 10"/>
          <p:cNvSpPr/>
          <p:nvPr/>
        </p:nvSpPr>
        <p:spPr>
          <a:xfrm rot="8745816">
            <a:off x="304165" y="4638675"/>
            <a:ext cx="683260" cy="398145"/>
          </a:xfrm>
          <a:custGeom>
            <a:avLst/>
            <a:gdLst>
              <a:gd name="connsiteX0" fmla="*/ 0 w 1191807"/>
              <a:gd name="connsiteY0" fmla="*/ 885977 h 885977"/>
              <a:gd name="connsiteX1" fmla="*/ 595904 w 1191807"/>
              <a:gd name="connsiteY1" fmla="*/ 0 h 885977"/>
              <a:gd name="connsiteX2" fmla="*/ 1191807 w 1191807"/>
              <a:gd name="connsiteY2" fmla="*/ 885977 h 885977"/>
              <a:gd name="connsiteX3" fmla="*/ 0 w 1191807"/>
              <a:gd name="connsiteY3" fmla="*/ 885977 h 885977"/>
              <a:gd name="connsiteX0-1" fmla="*/ 0 w 1191807"/>
              <a:gd name="connsiteY0-2" fmla="*/ 816529 h 816529"/>
              <a:gd name="connsiteX1-3" fmla="*/ 410709 w 1191807"/>
              <a:gd name="connsiteY1-4" fmla="*/ 0 h 816529"/>
              <a:gd name="connsiteX2-5" fmla="*/ 1191807 w 1191807"/>
              <a:gd name="connsiteY2-6" fmla="*/ 816529 h 816529"/>
              <a:gd name="connsiteX3-7" fmla="*/ 0 w 1191807"/>
              <a:gd name="connsiteY3-8" fmla="*/ 816529 h 816529"/>
              <a:gd name="connsiteX0-9" fmla="*/ 0 w 1377002"/>
              <a:gd name="connsiteY0-10" fmla="*/ 816529 h 816529"/>
              <a:gd name="connsiteX1-11" fmla="*/ 410709 w 1377002"/>
              <a:gd name="connsiteY1-12" fmla="*/ 0 h 816529"/>
              <a:gd name="connsiteX2-13" fmla="*/ 1377002 w 1377002"/>
              <a:gd name="connsiteY2-14" fmla="*/ 168347 h 816529"/>
              <a:gd name="connsiteX3-15" fmla="*/ 0 w 1377002"/>
              <a:gd name="connsiteY3-16" fmla="*/ 816529 h 816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77002" h="816529">
                <a:moveTo>
                  <a:pt x="0" y="816529"/>
                </a:moveTo>
                <a:lnTo>
                  <a:pt x="410709" y="0"/>
                </a:lnTo>
                <a:lnTo>
                  <a:pt x="1377002" y="168347"/>
                </a:lnTo>
                <a:lnTo>
                  <a:pt x="0" y="81652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" y="1166495"/>
            <a:ext cx="4584231" cy="34380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D:\Desktop\白字透明底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2115185" y="76835"/>
            <a:ext cx="51644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Double</a:t>
            </a:r>
            <a:r>
              <a:rPr lang="en-US" altLang="zh-CN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sided Auto Sanding Production Line</a:t>
            </a:r>
            <a:endParaRPr lang="zh-CN" altLang="en-US" sz="2400" b="1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94910" y="1166495"/>
            <a:ext cx="4036695" cy="34956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1" latinLnBrk="0" hangingPunct="1">
              <a:lnSpc>
                <a:spcPct val="150000"/>
              </a:lnSpc>
            </a:pPr>
            <a:r>
              <a:rPr altLang="zh-CN" sz="1600" dirty="0">
                <a:cs typeface="+mn-lt"/>
                <a:sym typeface="+mn-ea"/>
              </a:rPr>
              <a:t>One </a:t>
            </a:r>
            <a:r>
              <a:rPr lang="en-US" sz="1600" dirty="0">
                <a:cs typeface="+mn-lt"/>
                <a:sym typeface="+mn-ea"/>
              </a:rPr>
              <a:t>part</a:t>
            </a:r>
            <a:r>
              <a:rPr altLang="zh-CN" sz="1600" dirty="0">
                <a:cs typeface="+mn-lt"/>
                <a:sym typeface="+mn-ea"/>
              </a:rPr>
              <a:t> of the machine is a down-press type, </a:t>
            </a:r>
            <a:r>
              <a:rPr lang="en-US" sz="1600" dirty="0">
                <a:cs typeface="+mn-lt"/>
                <a:sym typeface="+mn-ea"/>
              </a:rPr>
              <a:t>another</a:t>
            </a:r>
            <a:r>
              <a:rPr altLang="zh-CN" sz="1600" dirty="0">
                <a:cs typeface="+mn-lt"/>
                <a:sym typeface="+mn-ea"/>
              </a:rPr>
              <a:t> is a floating type, and the double-side sanding is completed at one time, which can greatly improve the sanding precision, up to </a:t>
            </a:r>
            <a:r>
              <a:rPr lang="en-US" sz="1600" dirty="0">
                <a:cs typeface="+mn-lt"/>
                <a:sym typeface="+mn-ea"/>
              </a:rPr>
              <a:t>0.20mm.</a:t>
            </a:r>
            <a:r>
              <a:rPr altLang="zh-CN" sz="1600" dirty="0">
                <a:cs typeface="+mn-lt"/>
                <a:sym typeface="+mn-ea"/>
              </a:rPr>
              <a:t> </a:t>
            </a:r>
            <a:r>
              <a:rPr lang="en-US" sz="1600" dirty="0">
                <a:cs typeface="+mn-lt"/>
                <a:sym typeface="+mn-ea"/>
              </a:rPr>
              <a:t>T</a:t>
            </a:r>
            <a:r>
              <a:rPr altLang="zh-CN" sz="1600" dirty="0">
                <a:cs typeface="+mn-lt"/>
                <a:sym typeface="+mn-ea"/>
              </a:rPr>
              <a:t>he accuracy determines the speed</a:t>
            </a:r>
            <a:r>
              <a:rPr lang="en-US" sz="1600" dirty="0">
                <a:cs typeface="+mn-lt"/>
                <a:sym typeface="+mn-ea"/>
              </a:rPr>
              <a:t>. O</a:t>
            </a:r>
            <a:r>
              <a:rPr altLang="zh-CN" sz="1600" dirty="0">
                <a:cs typeface="+mn-lt"/>
                <a:sym typeface="+mn-ea"/>
              </a:rPr>
              <a:t>nly the </a:t>
            </a:r>
            <a:r>
              <a:rPr lang="en-US" sz="1600" dirty="0">
                <a:cs typeface="+mn-lt"/>
                <a:sym typeface="+mn-ea"/>
              </a:rPr>
              <a:t>good </a:t>
            </a:r>
            <a:r>
              <a:rPr altLang="zh-CN" sz="1600" dirty="0">
                <a:cs typeface="+mn-lt"/>
                <a:sym typeface="+mn-ea"/>
              </a:rPr>
              <a:t>sanding effect </a:t>
            </a:r>
            <a:r>
              <a:rPr lang="en-US" sz="1600" dirty="0">
                <a:cs typeface="+mn-lt"/>
                <a:sym typeface="+mn-ea"/>
              </a:rPr>
              <a:t>can</a:t>
            </a:r>
            <a:r>
              <a:rPr altLang="zh-CN" sz="1600" dirty="0">
                <a:cs typeface="+mn-lt"/>
                <a:sym typeface="+mn-ea"/>
              </a:rPr>
              <a:t> </a:t>
            </a:r>
            <a:r>
              <a:rPr lang="en-US" sz="1600" dirty="0">
                <a:cs typeface="+mn-lt"/>
                <a:sym typeface="+mn-ea"/>
              </a:rPr>
              <a:t>i</a:t>
            </a:r>
            <a:r>
              <a:rPr altLang="zh-CN" sz="1600" dirty="0">
                <a:cs typeface="+mn-lt"/>
                <a:sym typeface="+mn-ea"/>
              </a:rPr>
              <a:t>mprove the quality of the roller coating</a:t>
            </a:r>
            <a:r>
              <a:rPr lang="en-US" sz="1600" dirty="0">
                <a:cs typeface="+mn-lt"/>
                <a:sym typeface="+mn-ea"/>
              </a:rPr>
              <a:t>, </a:t>
            </a:r>
            <a:r>
              <a:rPr altLang="zh-CN" sz="1600" dirty="0">
                <a:cs typeface="+mn-lt"/>
                <a:sym typeface="+mn-ea"/>
              </a:rPr>
              <a:t>the processing efficiency and </a:t>
            </a:r>
            <a:r>
              <a:rPr lang="en-US" sz="1600" dirty="0">
                <a:cs typeface="+mn-lt"/>
                <a:sym typeface="+mn-ea"/>
              </a:rPr>
              <a:t>the </a:t>
            </a:r>
            <a:r>
              <a:rPr altLang="zh-CN" sz="1600" dirty="0">
                <a:cs typeface="+mn-lt"/>
                <a:sym typeface="+mn-ea"/>
              </a:rPr>
              <a:t>product quality.</a:t>
            </a:r>
            <a:endParaRPr altLang="zh-CN" sz="1600" dirty="0">
              <a:cs typeface="+mn-lt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" y="1033145"/>
            <a:ext cx="5033645" cy="37757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79930" y="382905"/>
            <a:ext cx="57061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Auto </a:t>
            </a:r>
            <a:r>
              <a:rPr lang="en-US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Door Leaf</a:t>
            </a:r>
            <a:r>
              <a:rPr lang="zh-CN" altLang="en-US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zh-CN" sz="24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Production Line</a:t>
            </a:r>
            <a:endParaRPr lang="en-US" altLang="zh-CN" sz="2400" b="1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67020" y="1146810"/>
            <a:ext cx="3494405" cy="36620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>
                <a:ea typeface="微软雅黑" panose="020B0503020204020204" pitchFamily="34" charset="-122"/>
                <a:cs typeface="+mn-lt"/>
                <a:sym typeface="宋体" panose="02010600030101010101" pitchFamily="2" charset="-122"/>
              </a:rPr>
              <a:t>Integrated with the process of laminating, cutting, edge bonding and punching. Available for sealing with the solid wood, veneer and PVC edge rubber. This three-purpose door production line is currently the first in China. </a:t>
            </a:r>
            <a:endParaRPr lang="en-US" altLang="zh-CN" sz="2000" spc="150" dirty="0">
              <a:solidFill>
                <a:schemeClr val="bg1"/>
              </a:solidFill>
              <a:ea typeface="微软雅黑" panose="020B0503020204020204" pitchFamily="34" charset="-122"/>
              <a:cs typeface="+mn-lt"/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59"/>
          <p:cNvSpPr txBox="1">
            <a:spLocks noChangeArrowheads="1"/>
          </p:cNvSpPr>
          <p:nvPr/>
        </p:nvSpPr>
        <p:spPr bwMode="auto">
          <a:xfrm>
            <a:off x="2111375" y="334010"/>
            <a:ext cx="1675130" cy="509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</a:t>
            </a:r>
            <a:r>
              <a:rPr lang="zh-CN" altLang="en-US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unching</a:t>
            </a:r>
            <a:endParaRPr lang="zh-CN" altLang="en-US" sz="24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2d03b91ea9e822cc2807ac3615625c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" y="1111250"/>
            <a:ext cx="3475990" cy="2607310"/>
          </a:xfrm>
          <a:prstGeom prst="rect">
            <a:avLst/>
          </a:prstGeom>
        </p:spPr>
      </p:pic>
      <p:pic>
        <p:nvPicPr>
          <p:cNvPr id="7" name="图片 6" descr="4b0f0e70cd5a66fa0c134b198c47a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6515" y="1028065"/>
            <a:ext cx="2623820" cy="34982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90335" y="1111250"/>
            <a:ext cx="2629535" cy="341503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Holes are punched in the upper and lower ends of the door 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leaf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through the production line to facilitate the 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conveying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and other processes such as painting.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59"/>
          <p:cNvSpPr txBox="1">
            <a:spLocks noChangeArrowheads="1"/>
          </p:cNvSpPr>
          <p:nvPr/>
        </p:nvSpPr>
        <p:spPr bwMode="auto">
          <a:xfrm>
            <a:off x="362585" y="908050"/>
            <a:ext cx="1318260" cy="509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lang="zh-CN" altLang="en-US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arving</a:t>
            </a:r>
            <a:endParaRPr lang="zh-CN" altLang="en-US" sz="24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4035" name="图片 7" descr="IMG_96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" y="1851660"/>
            <a:ext cx="3044190" cy="2029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ffe88c2512bf4ba874337b5098464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4575" y="908050"/>
            <a:ext cx="2229485" cy="2973070"/>
          </a:xfrm>
          <a:prstGeom prst="rect">
            <a:avLst/>
          </a:prstGeom>
        </p:spPr>
      </p:pic>
      <p:pic>
        <p:nvPicPr>
          <p:cNvPr id="6" name="图片 5" descr="1eefc6b4d1ecba8c4de03de8c6767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9030" y="907415"/>
            <a:ext cx="2229523" cy="29736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44780" y="4079875"/>
            <a:ext cx="8294370" cy="64516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ighlight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ing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the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3D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effect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 t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he plane products are machine-carved and the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ntricate pattern products are hand-carved.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59"/>
          <p:cNvSpPr txBox="1">
            <a:spLocks noChangeArrowheads="1"/>
          </p:cNvSpPr>
          <p:nvPr/>
        </p:nvSpPr>
        <p:spPr bwMode="auto">
          <a:xfrm>
            <a:off x="2183765" y="333375"/>
            <a:ext cx="1243965" cy="509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N</a:t>
            </a:r>
            <a:r>
              <a:rPr lang="zh-CN" altLang="en-US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ailing</a:t>
            </a:r>
            <a:endParaRPr lang="zh-CN" altLang="en-US" sz="24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34cc47355cef208b9e3ceb7dbba0d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85" y="1092200"/>
            <a:ext cx="2739390" cy="3653155"/>
          </a:xfrm>
          <a:prstGeom prst="rect">
            <a:avLst/>
          </a:prstGeom>
        </p:spPr>
      </p:pic>
      <p:pic>
        <p:nvPicPr>
          <p:cNvPr id="5" name="图片 4" descr="718f6dccfceab21e8548c1513978ab0"/>
          <p:cNvPicPr>
            <a:picLocks noChangeAspect="1"/>
          </p:cNvPicPr>
          <p:nvPr/>
        </p:nvPicPr>
        <p:blipFill>
          <a:blip r:embed="rId3"/>
          <a:srcRect l="-1920" t="-1909" r="-1920" b="-1909"/>
          <a:stretch>
            <a:fillRect/>
          </a:stretch>
        </p:blipFill>
        <p:spPr>
          <a:xfrm>
            <a:off x="3215640" y="1022350"/>
            <a:ext cx="2844800" cy="37934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32830" y="569595"/>
            <a:ext cx="2717800" cy="424624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Process after Sanding.</a:t>
            </a:r>
            <a:endParaRPr lang="zh-CN" altLang="en-US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he well 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painted 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batten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are directly press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ed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on the door frame 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with 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 nail-free glue. The overall paint of the product is adjusted and assembled after the 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bulk 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parts are painted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which reduces the 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nail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and the scar, makes the paint surface clean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 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polish smooth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ly 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and 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improves the 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quality of the 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detail</a:t>
            </a:r>
            <a:r>
              <a:rPr lang="zh-CN" altLang="en-US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joggle</a:t>
            </a:r>
            <a:r>
              <a:rPr lang="en-US" altLang="zh-CN" kern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en-US" altLang="zh-CN" b="1" kern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59"/>
          <p:cNvSpPr txBox="1">
            <a:spLocks noChangeArrowheads="1"/>
          </p:cNvSpPr>
          <p:nvPr/>
        </p:nvSpPr>
        <p:spPr bwMode="auto">
          <a:xfrm>
            <a:off x="2190115" y="333375"/>
            <a:ext cx="4629785" cy="509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Batten Pressing Machine</a:t>
            </a:r>
            <a:endParaRPr lang="en-US" altLang="zh-CN" sz="24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8ab39c10bc06427bfabede863a057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" y="1198245"/>
            <a:ext cx="4166235" cy="31254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81245" y="1198245"/>
            <a:ext cx="3164840" cy="299974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 machine is mainly used for nailing. Some molding parts on the surface of the frame are nailed to the top of the product and placed in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to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the machine smoothly. 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he process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takes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10-15 minutes.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10"/>
          <p:cNvGrpSpPr/>
          <p:nvPr/>
        </p:nvGrpSpPr>
        <p:grpSpPr bwMode="auto">
          <a:xfrm rot="8830811">
            <a:off x="6520815" y="-662305"/>
            <a:ext cx="2806700" cy="1506220"/>
            <a:chOff x="-2622843" y="-30927"/>
            <a:chExt cx="12775337" cy="6372585"/>
          </a:xfrm>
        </p:grpSpPr>
        <p:sp>
          <p:nvSpPr>
            <p:cNvPr id="12" name="矩形 3"/>
            <p:cNvSpPr/>
            <p:nvPr/>
          </p:nvSpPr>
          <p:spPr>
            <a:xfrm>
              <a:off x="2159472" y="95780"/>
              <a:ext cx="3459799" cy="6293210"/>
            </a:xfrm>
            <a:custGeom>
              <a:avLst/>
              <a:gdLst>
                <a:gd name="connsiteX0" fmla="*/ 0 w 1788160"/>
                <a:gd name="connsiteY0" fmla="*/ 0 h 5821680"/>
                <a:gd name="connsiteX1" fmla="*/ 1788160 w 1788160"/>
                <a:gd name="connsiteY1" fmla="*/ 0 h 5821680"/>
                <a:gd name="connsiteX2" fmla="*/ 1788160 w 1788160"/>
                <a:gd name="connsiteY2" fmla="*/ 5821680 h 5821680"/>
                <a:gd name="connsiteX3" fmla="*/ 0 w 1788160"/>
                <a:gd name="connsiteY3" fmla="*/ 5821680 h 5821680"/>
                <a:gd name="connsiteX4" fmla="*/ 0 w 1788160"/>
                <a:gd name="connsiteY4" fmla="*/ 0 h 5821680"/>
                <a:gd name="connsiteX0-1" fmla="*/ 0 w 2407920"/>
                <a:gd name="connsiteY0-2" fmla="*/ 0 h 5821680"/>
                <a:gd name="connsiteX1-3" fmla="*/ 1788160 w 2407920"/>
                <a:gd name="connsiteY1-4" fmla="*/ 0 h 5821680"/>
                <a:gd name="connsiteX2-5" fmla="*/ 2407920 w 2407920"/>
                <a:gd name="connsiteY2-6" fmla="*/ 4318000 h 5821680"/>
                <a:gd name="connsiteX3-7" fmla="*/ 0 w 2407920"/>
                <a:gd name="connsiteY3-8" fmla="*/ 5821680 h 5821680"/>
                <a:gd name="connsiteX4-9" fmla="*/ 0 w 2407920"/>
                <a:gd name="connsiteY4-10" fmla="*/ 0 h 5821680"/>
                <a:gd name="connsiteX0-11" fmla="*/ 1137920 w 2407920"/>
                <a:gd name="connsiteY0-12" fmla="*/ 2021840 h 5821680"/>
                <a:gd name="connsiteX1-13" fmla="*/ 1788160 w 2407920"/>
                <a:gd name="connsiteY1-14" fmla="*/ 0 h 5821680"/>
                <a:gd name="connsiteX2-15" fmla="*/ 2407920 w 2407920"/>
                <a:gd name="connsiteY2-16" fmla="*/ 4318000 h 5821680"/>
                <a:gd name="connsiteX3-17" fmla="*/ 0 w 2407920"/>
                <a:gd name="connsiteY3-18" fmla="*/ 5821680 h 5821680"/>
                <a:gd name="connsiteX4-19" fmla="*/ 1137920 w 2407920"/>
                <a:gd name="connsiteY4-20" fmla="*/ 2021840 h 5821680"/>
                <a:gd name="connsiteX0-21" fmla="*/ 0 w 2428240"/>
                <a:gd name="connsiteY0-22" fmla="*/ 4582160 h 5821680"/>
                <a:gd name="connsiteX1-23" fmla="*/ 1808480 w 2428240"/>
                <a:gd name="connsiteY1-24" fmla="*/ 0 h 5821680"/>
                <a:gd name="connsiteX2-25" fmla="*/ 2428240 w 2428240"/>
                <a:gd name="connsiteY2-26" fmla="*/ 4318000 h 5821680"/>
                <a:gd name="connsiteX3-27" fmla="*/ 20320 w 2428240"/>
                <a:gd name="connsiteY3-28" fmla="*/ 5821680 h 5821680"/>
                <a:gd name="connsiteX4-29" fmla="*/ 0 w 2428240"/>
                <a:gd name="connsiteY4-30" fmla="*/ 4582160 h 5821680"/>
                <a:gd name="connsiteX0-31" fmla="*/ 0 w 2428240"/>
                <a:gd name="connsiteY0-32" fmla="*/ 4602480 h 5842000"/>
                <a:gd name="connsiteX1-33" fmla="*/ 1767840 w 2428240"/>
                <a:gd name="connsiteY1-34" fmla="*/ 0 h 5842000"/>
                <a:gd name="connsiteX2-35" fmla="*/ 2428240 w 2428240"/>
                <a:gd name="connsiteY2-36" fmla="*/ 4338320 h 5842000"/>
                <a:gd name="connsiteX3-37" fmla="*/ 20320 w 2428240"/>
                <a:gd name="connsiteY3-38" fmla="*/ 5842000 h 5842000"/>
                <a:gd name="connsiteX4-39" fmla="*/ 0 w 2428240"/>
                <a:gd name="connsiteY4-40" fmla="*/ 4602480 h 5842000"/>
                <a:gd name="connsiteX0-41" fmla="*/ 0 w 2428240"/>
                <a:gd name="connsiteY0-42" fmla="*/ 4663440 h 5902960"/>
                <a:gd name="connsiteX1-43" fmla="*/ 1747520 w 2428240"/>
                <a:gd name="connsiteY1-44" fmla="*/ 0 h 5902960"/>
                <a:gd name="connsiteX2-45" fmla="*/ 2428240 w 2428240"/>
                <a:gd name="connsiteY2-46" fmla="*/ 4399280 h 5902960"/>
                <a:gd name="connsiteX3-47" fmla="*/ 20320 w 2428240"/>
                <a:gd name="connsiteY3-48" fmla="*/ 5902960 h 5902960"/>
                <a:gd name="connsiteX4-49" fmla="*/ 0 w 2428240"/>
                <a:gd name="connsiteY4-50" fmla="*/ 4663440 h 5902960"/>
                <a:gd name="connsiteX0-51" fmla="*/ 0 w 2428240"/>
                <a:gd name="connsiteY0-52" fmla="*/ 4469130 h 5708650"/>
                <a:gd name="connsiteX1-53" fmla="*/ 1758950 w 2428240"/>
                <a:gd name="connsiteY1-54" fmla="*/ 0 h 5708650"/>
                <a:gd name="connsiteX2-55" fmla="*/ 2428240 w 2428240"/>
                <a:gd name="connsiteY2-56" fmla="*/ 4204970 h 5708650"/>
                <a:gd name="connsiteX3-57" fmla="*/ 20320 w 2428240"/>
                <a:gd name="connsiteY3-58" fmla="*/ 5708650 h 5708650"/>
                <a:gd name="connsiteX4-59" fmla="*/ 0 w 2428240"/>
                <a:gd name="connsiteY4-60" fmla="*/ 4469130 h 5708650"/>
                <a:gd name="connsiteX0-61" fmla="*/ 0 w 3385312"/>
                <a:gd name="connsiteY0-62" fmla="*/ 848106 h 5708650"/>
                <a:gd name="connsiteX1-63" fmla="*/ 2716022 w 3385312"/>
                <a:gd name="connsiteY1-64" fmla="*/ 0 h 5708650"/>
                <a:gd name="connsiteX2-65" fmla="*/ 3385312 w 3385312"/>
                <a:gd name="connsiteY2-66" fmla="*/ 4204970 h 5708650"/>
                <a:gd name="connsiteX3-67" fmla="*/ 977392 w 3385312"/>
                <a:gd name="connsiteY3-68" fmla="*/ 5708650 h 5708650"/>
                <a:gd name="connsiteX4-69" fmla="*/ 0 w 3385312"/>
                <a:gd name="connsiteY4-70" fmla="*/ 848106 h 5708650"/>
                <a:gd name="connsiteX0-71" fmla="*/ 0 w 3690112"/>
                <a:gd name="connsiteY0-72" fmla="*/ 0 h 5726176"/>
                <a:gd name="connsiteX1-73" fmla="*/ 3020822 w 3690112"/>
                <a:gd name="connsiteY1-74" fmla="*/ 17526 h 5726176"/>
                <a:gd name="connsiteX2-75" fmla="*/ 3690112 w 3690112"/>
                <a:gd name="connsiteY2-76" fmla="*/ 4222496 h 5726176"/>
                <a:gd name="connsiteX3-77" fmla="*/ 1282192 w 3690112"/>
                <a:gd name="connsiteY3-78" fmla="*/ 5726176 h 5726176"/>
                <a:gd name="connsiteX4-79" fmla="*/ 0 w 3690112"/>
                <a:gd name="connsiteY4-80" fmla="*/ 0 h 5726176"/>
                <a:gd name="connsiteX0-81" fmla="*/ 0 w 5683504"/>
                <a:gd name="connsiteY0-82" fmla="*/ 0 h 6246368"/>
                <a:gd name="connsiteX1-83" fmla="*/ 3020822 w 5683504"/>
                <a:gd name="connsiteY1-84" fmla="*/ 17526 h 6246368"/>
                <a:gd name="connsiteX2-85" fmla="*/ 5683504 w 5683504"/>
                <a:gd name="connsiteY2-86" fmla="*/ 6246368 h 6246368"/>
                <a:gd name="connsiteX3-87" fmla="*/ 1282192 w 5683504"/>
                <a:gd name="connsiteY3-88" fmla="*/ 5726176 h 6246368"/>
                <a:gd name="connsiteX4-89" fmla="*/ 0 w 5683504"/>
                <a:gd name="connsiteY4-90" fmla="*/ 0 h 6246368"/>
                <a:gd name="connsiteX0-91" fmla="*/ 0 w 5683504"/>
                <a:gd name="connsiteY0-92" fmla="*/ 0 h 6246368"/>
                <a:gd name="connsiteX1-93" fmla="*/ 3020822 w 5683504"/>
                <a:gd name="connsiteY1-94" fmla="*/ 17526 h 6246368"/>
                <a:gd name="connsiteX2-95" fmla="*/ 5683504 w 5683504"/>
                <a:gd name="connsiteY2-96" fmla="*/ 6246368 h 6246368"/>
                <a:gd name="connsiteX3-97" fmla="*/ 1672336 w 5683504"/>
                <a:gd name="connsiteY3-98" fmla="*/ 3976624 h 6246368"/>
                <a:gd name="connsiteX4-99" fmla="*/ 0 w 5683504"/>
                <a:gd name="connsiteY4-100" fmla="*/ 0 h 6246368"/>
                <a:gd name="connsiteX0-101" fmla="*/ 0 w 5683504"/>
                <a:gd name="connsiteY0-102" fmla="*/ 0 h 6291561"/>
                <a:gd name="connsiteX1-103" fmla="*/ 3020822 w 5683504"/>
                <a:gd name="connsiteY1-104" fmla="*/ 17526 h 6291561"/>
                <a:gd name="connsiteX2-105" fmla="*/ 5683504 w 5683504"/>
                <a:gd name="connsiteY2-106" fmla="*/ 6246368 h 6291561"/>
                <a:gd name="connsiteX3-107" fmla="*/ 2679334 w 5683504"/>
                <a:gd name="connsiteY3-108" fmla="*/ 6291561 h 6291561"/>
                <a:gd name="connsiteX4-109" fmla="*/ 0 w 5683504"/>
                <a:gd name="connsiteY4-110" fmla="*/ 0 h 6291561"/>
                <a:gd name="connsiteX0-111" fmla="*/ 0 w 3426441"/>
                <a:gd name="connsiteY0-112" fmla="*/ 0 h 6291561"/>
                <a:gd name="connsiteX1-113" fmla="*/ 3020822 w 3426441"/>
                <a:gd name="connsiteY1-114" fmla="*/ 17526 h 6291561"/>
                <a:gd name="connsiteX2-115" fmla="*/ 3426441 w 3426441"/>
                <a:gd name="connsiteY2-116" fmla="*/ 4336545 h 6291561"/>
                <a:gd name="connsiteX3-117" fmla="*/ 2679334 w 3426441"/>
                <a:gd name="connsiteY3-118" fmla="*/ 6291561 h 6291561"/>
                <a:gd name="connsiteX4-119" fmla="*/ 0 w 3426441"/>
                <a:gd name="connsiteY4-120" fmla="*/ 0 h 6291561"/>
                <a:gd name="connsiteX0-121" fmla="*/ 0 w 3426441"/>
                <a:gd name="connsiteY0-122" fmla="*/ 0 h 6291561"/>
                <a:gd name="connsiteX1-123" fmla="*/ 3426441 w 3426441"/>
                <a:gd name="connsiteY1-124" fmla="*/ 4336545 h 6291561"/>
                <a:gd name="connsiteX2-125" fmla="*/ 2679334 w 3426441"/>
                <a:gd name="connsiteY2-126" fmla="*/ 6291561 h 6291561"/>
                <a:gd name="connsiteX3-127" fmla="*/ 0 w 3426441"/>
                <a:gd name="connsiteY3-128" fmla="*/ 0 h 6291561"/>
                <a:gd name="connsiteX0-129" fmla="*/ 0 w 3459692"/>
                <a:gd name="connsiteY0-130" fmla="*/ 0 h 6291561"/>
                <a:gd name="connsiteX1-131" fmla="*/ 3459692 w 3459692"/>
                <a:gd name="connsiteY1-132" fmla="*/ 4394735 h 6291561"/>
                <a:gd name="connsiteX2-133" fmla="*/ 2679334 w 3459692"/>
                <a:gd name="connsiteY2-134" fmla="*/ 6291561 h 6291561"/>
                <a:gd name="connsiteX3-135" fmla="*/ 0 w 3459692"/>
                <a:gd name="connsiteY3-136" fmla="*/ 0 h 62915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9692" h="6291561">
                  <a:moveTo>
                    <a:pt x="0" y="0"/>
                  </a:moveTo>
                  <a:lnTo>
                    <a:pt x="3459692" y="4394735"/>
                  </a:lnTo>
                  <a:lnTo>
                    <a:pt x="2679334" y="62915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矩形 3"/>
            <p:cNvSpPr/>
            <p:nvPr/>
          </p:nvSpPr>
          <p:spPr>
            <a:xfrm>
              <a:off x="-912018" y="15487"/>
              <a:ext cx="5764814" cy="6289431"/>
            </a:xfrm>
            <a:custGeom>
              <a:avLst/>
              <a:gdLst>
                <a:gd name="connsiteX0" fmla="*/ 0 w 1788160"/>
                <a:gd name="connsiteY0" fmla="*/ 0 h 5821680"/>
                <a:gd name="connsiteX1" fmla="*/ 1788160 w 1788160"/>
                <a:gd name="connsiteY1" fmla="*/ 0 h 5821680"/>
                <a:gd name="connsiteX2" fmla="*/ 1788160 w 1788160"/>
                <a:gd name="connsiteY2" fmla="*/ 5821680 h 5821680"/>
                <a:gd name="connsiteX3" fmla="*/ 0 w 1788160"/>
                <a:gd name="connsiteY3" fmla="*/ 5821680 h 5821680"/>
                <a:gd name="connsiteX4" fmla="*/ 0 w 1788160"/>
                <a:gd name="connsiteY4" fmla="*/ 0 h 5821680"/>
                <a:gd name="connsiteX0-1" fmla="*/ 0 w 2407920"/>
                <a:gd name="connsiteY0-2" fmla="*/ 0 h 5821680"/>
                <a:gd name="connsiteX1-3" fmla="*/ 1788160 w 2407920"/>
                <a:gd name="connsiteY1-4" fmla="*/ 0 h 5821680"/>
                <a:gd name="connsiteX2-5" fmla="*/ 2407920 w 2407920"/>
                <a:gd name="connsiteY2-6" fmla="*/ 4318000 h 5821680"/>
                <a:gd name="connsiteX3-7" fmla="*/ 0 w 2407920"/>
                <a:gd name="connsiteY3-8" fmla="*/ 5821680 h 5821680"/>
                <a:gd name="connsiteX4-9" fmla="*/ 0 w 2407920"/>
                <a:gd name="connsiteY4-10" fmla="*/ 0 h 5821680"/>
                <a:gd name="connsiteX0-11" fmla="*/ 1137920 w 2407920"/>
                <a:gd name="connsiteY0-12" fmla="*/ 2021840 h 5821680"/>
                <a:gd name="connsiteX1-13" fmla="*/ 1788160 w 2407920"/>
                <a:gd name="connsiteY1-14" fmla="*/ 0 h 5821680"/>
                <a:gd name="connsiteX2-15" fmla="*/ 2407920 w 2407920"/>
                <a:gd name="connsiteY2-16" fmla="*/ 4318000 h 5821680"/>
                <a:gd name="connsiteX3-17" fmla="*/ 0 w 2407920"/>
                <a:gd name="connsiteY3-18" fmla="*/ 5821680 h 5821680"/>
                <a:gd name="connsiteX4-19" fmla="*/ 1137920 w 2407920"/>
                <a:gd name="connsiteY4-20" fmla="*/ 2021840 h 5821680"/>
                <a:gd name="connsiteX0-21" fmla="*/ 0 w 2428240"/>
                <a:gd name="connsiteY0-22" fmla="*/ 4582160 h 5821680"/>
                <a:gd name="connsiteX1-23" fmla="*/ 1808480 w 2428240"/>
                <a:gd name="connsiteY1-24" fmla="*/ 0 h 5821680"/>
                <a:gd name="connsiteX2-25" fmla="*/ 2428240 w 2428240"/>
                <a:gd name="connsiteY2-26" fmla="*/ 4318000 h 5821680"/>
                <a:gd name="connsiteX3-27" fmla="*/ 20320 w 2428240"/>
                <a:gd name="connsiteY3-28" fmla="*/ 5821680 h 5821680"/>
                <a:gd name="connsiteX4-29" fmla="*/ 0 w 2428240"/>
                <a:gd name="connsiteY4-30" fmla="*/ 4582160 h 5821680"/>
                <a:gd name="connsiteX0-31" fmla="*/ 0 w 2428240"/>
                <a:gd name="connsiteY0-32" fmla="*/ 4602480 h 5842000"/>
                <a:gd name="connsiteX1-33" fmla="*/ 1767840 w 2428240"/>
                <a:gd name="connsiteY1-34" fmla="*/ 0 h 5842000"/>
                <a:gd name="connsiteX2-35" fmla="*/ 2428240 w 2428240"/>
                <a:gd name="connsiteY2-36" fmla="*/ 4338320 h 5842000"/>
                <a:gd name="connsiteX3-37" fmla="*/ 20320 w 2428240"/>
                <a:gd name="connsiteY3-38" fmla="*/ 5842000 h 5842000"/>
                <a:gd name="connsiteX4-39" fmla="*/ 0 w 2428240"/>
                <a:gd name="connsiteY4-40" fmla="*/ 4602480 h 5842000"/>
                <a:gd name="connsiteX0-41" fmla="*/ 0 w 2428240"/>
                <a:gd name="connsiteY0-42" fmla="*/ 4663440 h 5902960"/>
                <a:gd name="connsiteX1-43" fmla="*/ 1747520 w 2428240"/>
                <a:gd name="connsiteY1-44" fmla="*/ 0 h 5902960"/>
                <a:gd name="connsiteX2-45" fmla="*/ 2428240 w 2428240"/>
                <a:gd name="connsiteY2-46" fmla="*/ 4399280 h 5902960"/>
                <a:gd name="connsiteX3-47" fmla="*/ 20320 w 2428240"/>
                <a:gd name="connsiteY3-48" fmla="*/ 5902960 h 5902960"/>
                <a:gd name="connsiteX4-49" fmla="*/ 0 w 2428240"/>
                <a:gd name="connsiteY4-50" fmla="*/ 4663440 h 5902960"/>
                <a:gd name="connsiteX0-51" fmla="*/ 0 w 2428240"/>
                <a:gd name="connsiteY0-52" fmla="*/ 4469130 h 5708650"/>
                <a:gd name="connsiteX1-53" fmla="*/ 1758950 w 2428240"/>
                <a:gd name="connsiteY1-54" fmla="*/ 0 h 5708650"/>
                <a:gd name="connsiteX2-55" fmla="*/ 2428240 w 2428240"/>
                <a:gd name="connsiteY2-56" fmla="*/ 4204970 h 5708650"/>
                <a:gd name="connsiteX3-57" fmla="*/ 20320 w 2428240"/>
                <a:gd name="connsiteY3-58" fmla="*/ 5708650 h 5708650"/>
                <a:gd name="connsiteX4-59" fmla="*/ 0 w 2428240"/>
                <a:gd name="connsiteY4-60" fmla="*/ 4469130 h 5708650"/>
                <a:gd name="connsiteX0-61" fmla="*/ 0 w 3385312"/>
                <a:gd name="connsiteY0-62" fmla="*/ 848106 h 5708650"/>
                <a:gd name="connsiteX1-63" fmla="*/ 2716022 w 3385312"/>
                <a:gd name="connsiteY1-64" fmla="*/ 0 h 5708650"/>
                <a:gd name="connsiteX2-65" fmla="*/ 3385312 w 3385312"/>
                <a:gd name="connsiteY2-66" fmla="*/ 4204970 h 5708650"/>
                <a:gd name="connsiteX3-67" fmla="*/ 977392 w 3385312"/>
                <a:gd name="connsiteY3-68" fmla="*/ 5708650 h 5708650"/>
                <a:gd name="connsiteX4-69" fmla="*/ 0 w 3385312"/>
                <a:gd name="connsiteY4-70" fmla="*/ 848106 h 5708650"/>
                <a:gd name="connsiteX0-71" fmla="*/ 0 w 3690112"/>
                <a:gd name="connsiteY0-72" fmla="*/ 0 h 5726176"/>
                <a:gd name="connsiteX1-73" fmla="*/ 3020822 w 3690112"/>
                <a:gd name="connsiteY1-74" fmla="*/ 17526 h 5726176"/>
                <a:gd name="connsiteX2-75" fmla="*/ 3690112 w 3690112"/>
                <a:gd name="connsiteY2-76" fmla="*/ 4222496 h 5726176"/>
                <a:gd name="connsiteX3-77" fmla="*/ 1282192 w 3690112"/>
                <a:gd name="connsiteY3-78" fmla="*/ 5726176 h 5726176"/>
                <a:gd name="connsiteX4-79" fmla="*/ 0 w 3690112"/>
                <a:gd name="connsiteY4-80" fmla="*/ 0 h 5726176"/>
                <a:gd name="connsiteX0-81" fmla="*/ 0 w 5683504"/>
                <a:gd name="connsiteY0-82" fmla="*/ 0 h 6246368"/>
                <a:gd name="connsiteX1-83" fmla="*/ 3020822 w 5683504"/>
                <a:gd name="connsiteY1-84" fmla="*/ 17526 h 6246368"/>
                <a:gd name="connsiteX2-85" fmla="*/ 5683504 w 5683504"/>
                <a:gd name="connsiteY2-86" fmla="*/ 6246368 h 6246368"/>
                <a:gd name="connsiteX3-87" fmla="*/ 1282192 w 5683504"/>
                <a:gd name="connsiteY3-88" fmla="*/ 5726176 h 6246368"/>
                <a:gd name="connsiteX4-89" fmla="*/ 0 w 5683504"/>
                <a:gd name="connsiteY4-90" fmla="*/ 0 h 6246368"/>
                <a:gd name="connsiteX0-91" fmla="*/ 0 w 5683504"/>
                <a:gd name="connsiteY0-92" fmla="*/ 0 h 6246368"/>
                <a:gd name="connsiteX1-93" fmla="*/ 3020822 w 5683504"/>
                <a:gd name="connsiteY1-94" fmla="*/ 17526 h 6246368"/>
                <a:gd name="connsiteX2-95" fmla="*/ 5683504 w 5683504"/>
                <a:gd name="connsiteY2-96" fmla="*/ 6246368 h 6246368"/>
                <a:gd name="connsiteX3-97" fmla="*/ 1672336 w 5683504"/>
                <a:gd name="connsiteY3-98" fmla="*/ 3976624 h 6246368"/>
                <a:gd name="connsiteX4-99" fmla="*/ 0 w 5683504"/>
                <a:gd name="connsiteY4-100" fmla="*/ 0 h 6246368"/>
                <a:gd name="connsiteX0-101" fmla="*/ 0 w 5762752"/>
                <a:gd name="connsiteY0-102" fmla="*/ 0 h 6289040"/>
                <a:gd name="connsiteX1-103" fmla="*/ 3100070 w 5762752"/>
                <a:gd name="connsiteY1-104" fmla="*/ 60198 h 6289040"/>
                <a:gd name="connsiteX2-105" fmla="*/ 5762752 w 5762752"/>
                <a:gd name="connsiteY2-106" fmla="*/ 6289040 h 6289040"/>
                <a:gd name="connsiteX3-107" fmla="*/ 1751584 w 5762752"/>
                <a:gd name="connsiteY3-108" fmla="*/ 4019296 h 6289040"/>
                <a:gd name="connsiteX4-109" fmla="*/ 0 w 5762752"/>
                <a:gd name="connsiteY4-110" fmla="*/ 0 h 62890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762752" h="6289040">
                  <a:moveTo>
                    <a:pt x="0" y="0"/>
                  </a:moveTo>
                  <a:lnTo>
                    <a:pt x="3100070" y="60198"/>
                  </a:lnTo>
                  <a:lnTo>
                    <a:pt x="5762752" y="6289040"/>
                  </a:lnTo>
                  <a:lnTo>
                    <a:pt x="1751584" y="4019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矩形 3"/>
            <p:cNvSpPr/>
            <p:nvPr/>
          </p:nvSpPr>
          <p:spPr>
            <a:xfrm>
              <a:off x="-2631277" y="42399"/>
              <a:ext cx="2427769" cy="5903902"/>
            </a:xfrm>
            <a:custGeom>
              <a:avLst/>
              <a:gdLst>
                <a:gd name="connsiteX0" fmla="*/ 0 w 1788160"/>
                <a:gd name="connsiteY0" fmla="*/ 0 h 5821680"/>
                <a:gd name="connsiteX1" fmla="*/ 1788160 w 1788160"/>
                <a:gd name="connsiteY1" fmla="*/ 0 h 5821680"/>
                <a:gd name="connsiteX2" fmla="*/ 1788160 w 1788160"/>
                <a:gd name="connsiteY2" fmla="*/ 5821680 h 5821680"/>
                <a:gd name="connsiteX3" fmla="*/ 0 w 1788160"/>
                <a:gd name="connsiteY3" fmla="*/ 5821680 h 5821680"/>
                <a:gd name="connsiteX4" fmla="*/ 0 w 1788160"/>
                <a:gd name="connsiteY4" fmla="*/ 0 h 5821680"/>
                <a:gd name="connsiteX0-1" fmla="*/ 0 w 2407920"/>
                <a:gd name="connsiteY0-2" fmla="*/ 0 h 5821680"/>
                <a:gd name="connsiteX1-3" fmla="*/ 1788160 w 2407920"/>
                <a:gd name="connsiteY1-4" fmla="*/ 0 h 5821680"/>
                <a:gd name="connsiteX2-5" fmla="*/ 2407920 w 2407920"/>
                <a:gd name="connsiteY2-6" fmla="*/ 4318000 h 5821680"/>
                <a:gd name="connsiteX3-7" fmla="*/ 0 w 2407920"/>
                <a:gd name="connsiteY3-8" fmla="*/ 5821680 h 5821680"/>
                <a:gd name="connsiteX4-9" fmla="*/ 0 w 2407920"/>
                <a:gd name="connsiteY4-10" fmla="*/ 0 h 5821680"/>
                <a:gd name="connsiteX0-11" fmla="*/ 1137920 w 2407920"/>
                <a:gd name="connsiteY0-12" fmla="*/ 2021840 h 5821680"/>
                <a:gd name="connsiteX1-13" fmla="*/ 1788160 w 2407920"/>
                <a:gd name="connsiteY1-14" fmla="*/ 0 h 5821680"/>
                <a:gd name="connsiteX2-15" fmla="*/ 2407920 w 2407920"/>
                <a:gd name="connsiteY2-16" fmla="*/ 4318000 h 5821680"/>
                <a:gd name="connsiteX3-17" fmla="*/ 0 w 2407920"/>
                <a:gd name="connsiteY3-18" fmla="*/ 5821680 h 5821680"/>
                <a:gd name="connsiteX4-19" fmla="*/ 1137920 w 2407920"/>
                <a:gd name="connsiteY4-20" fmla="*/ 2021840 h 5821680"/>
                <a:gd name="connsiteX0-21" fmla="*/ 0 w 2428240"/>
                <a:gd name="connsiteY0-22" fmla="*/ 4582160 h 5821680"/>
                <a:gd name="connsiteX1-23" fmla="*/ 1808480 w 2428240"/>
                <a:gd name="connsiteY1-24" fmla="*/ 0 h 5821680"/>
                <a:gd name="connsiteX2-25" fmla="*/ 2428240 w 2428240"/>
                <a:gd name="connsiteY2-26" fmla="*/ 4318000 h 5821680"/>
                <a:gd name="connsiteX3-27" fmla="*/ 20320 w 2428240"/>
                <a:gd name="connsiteY3-28" fmla="*/ 5821680 h 5821680"/>
                <a:gd name="connsiteX4-29" fmla="*/ 0 w 2428240"/>
                <a:gd name="connsiteY4-30" fmla="*/ 4582160 h 5821680"/>
                <a:gd name="connsiteX0-31" fmla="*/ 0 w 2428240"/>
                <a:gd name="connsiteY0-32" fmla="*/ 4602480 h 5842000"/>
                <a:gd name="connsiteX1-33" fmla="*/ 1767840 w 2428240"/>
                <a:gd name="connsiteY1-34" fmla="*/ 0 h 5842000"/>
                <a:gd name="connsiteX2-35" fmla="*/ 2428240 w 2428240"/>
                <a:gd name="connsiteY2-36" fmla="*/ 4338320 h 5842000"/>
                <a:gd name="connsiteX3-37" fmla="*/ 20320 w 2428240"/>
                <a:gd name="connsiteY3-38" fmla="*/ 5842000 h 5842000"/>
                <a:gd name="connsiteX4-39" fmla="*/ 0 w 2428240"/>
                <a:gd name="connsiteY4-40" fmla="*/ 4602480 h 5842000"/>
                <a:gd name="connsiteX0-41" fmla="*/ 0 w 2428240"/>
                <a:gd name="connsiteY0-42" fmla="*/ 4663440 h 5902960"/>
                <a:gd name="connsiteX1-43" fmla="*/ 1747520 w 2428240"/>
                <a:gd name="connsiteY1-44" fmla="*/ 0 h 5902960"/>
                <a:gd name="connsiteX2-45" fmla="*/ 2428240 w 2428240"/>
                <a:gd name="connsiteY2-46" fmla="*/ 4399280 h 5902960"/>
                <a:gd name="connsiteX3-47" fmla="*/ 20320 w 2428240"/>
                <a:gd name="connsiteY3-48" fmla="*/ 5902960 h 5902960"/>
                <a:gd name="connsiteX4-49" fmla="*/ 0 w 2428240"/>
                <a:gd name="connsiteY4-50" fmla="*/ 4663440 h 59029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28240" h="5902960">
                  <a:moveTo>
                    <a:pt x="0" y="4663440"/>
                  </a:moveTo>
                  <a:lnTo>
                    <a:pt x="1747520" y="0"/>
                  </a:lnTo>
                  <a:lnTo>
                    <a:pt x="2428240" y="4399280"/>
                  </a:lnTo>
                  <a:lnTo>
                    <a:pt x="20320" y="5902960"/>
                  </a:lnTo>
                  <a:lnTo>
                    <a:pt x="0" y="4663440"/>
                  </a:lnTo>
                  <a:close/>
                </a:path>
              </a:pathLst>
            </a:custGeom>
            <a:solidFill>
              <a:srgbClr val="FA2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矩形 3"/>
            <p:cNvSpPr/>
            <p:nvPr/>
          </p:nvSpPr>
          <p:spPr>
            <a:xfrm rot="19864583">
              <a:off x="-1316219" y="157094"/>
              <a:ext cx="1518492" cy="4195473"/>
            </a:xfrm>
            <a:custGeom>
              <a:avLst/>
              <a:gdLst>
                <a:gd name="connsiteX0" fmla="*/ 0 w 1788160"/>
                <a:gd name="connsiteY0" fmla="*/ 0 h 5821680"/>
                <a:gd name="connsiteX1" fmla="*/ 1788160 w 1788160"/>
                <a:gd name="connsiteY1" fmla="*/ 0 h 5821680"/>
                <a:gd name="connsiteX2" fmla="*/ 1788160 w 1788160"/>
                <a:gd name="connsiteY2" fmla="*/ 5821680 h 5821680"/>
                <a:gd name="connsiteX3" fmla="*/ 0 w 1788160"/>
                <a:gd name="connsiteY3" fmla="*/ 5821680 h 5821680"/>
                <a:gd name="connsiteX4" fmla="*/ 0 w 1788160"/>
                <a:gd name="connsiteY4" fmla="*/ 0 h 5821680"/>
                <a:gd name="connsiteX0-1" fmla="*/ 0 w 2407920"/>
                <a:gd name="connsiteY0-2" fmla="*/ 0 h 5821680"/>
                <a:gd name="connsiteX1-3" fmla="*/ 1788160 w 2407920"/>
                <a:gd name="connsiteY1-4" fmla="*/ 0 h 5821680"/>
                <a:gd name="connsiteX2-5" fmla="*/ 2407920 w 2407920"/>
                <a:gd name="connsiteY2-6" fmla="*/ 4318000 h 5821680"/>
                <a:gd name="connsiteX3-7" fmla="*/ 0 w 2407920"/>
                <a:gd name="connsiteY3-8" fmla="*/ 5821680 h 5821680"/>
                <a:gd name="connsiteX4-9" fmla="*/ 0 w 2407920"/>
                <a:gd name="connsiteY4-10" fmla="*/ 0 h 5821680"/>
                <a:gd name="connsiteX0-11" fmla="*/ 1137920 w 2407920"/>
                <a:gd name="connsiteY0-12" fmla="*/ 2021840 h 5821680"/>
                <a:gd name="connsiteX1-13" fmla="*/ 1788160 w 2407920"/>
                <a:gd name="connsiteY1-14" fmla="*/ 0 h 5821680"/>
                <a:gd name="connsiteX2-15" fmla="*/ 2407920 w 2407920"/>
                <a:gd name="connsiteY2-16" fmla="*/ 4318000 h 5821680"/>
                <a:gd name="connsiteX3-17" fmla="*/ 0 w 2407920"/>
                <a:gd name="connsiteY3-18" fmla="*/ 5821680 h 5821680"/>
                <a:gd name="connsiteX4-19" fmla="*/ 1137920 w 2407920"/>
                <a:gd name="connsiteY4-20" fmla="*/ 2021840 h 5821680"/>
                <a:gd name="connsiteX0-21" fmla="*/ 0 w 2428240"/>
                <a:gd name="connsiteY0-22" fmla="*/ 4582160 h 5821680"/>
                <a:gd name="connsiteX1-23" fmla="*/ 1808480 w 2428240"/>
                <a:gd name="connsiteY1-24" fmla="*/ 0 h 5821680"/>
                <a:gd name="connsiteX2-25" fmla="*/ 2428240 w 2428240"/>
                <a:gd name="connsiteY2-26" fmla="*/ 4318000 h 5821680"/>
                <a:gd name="connsiteX3-27" fmla="*/ 20320 w 2428240"/>
                <a:gd name="connsiteY3-28" fmla="*/ 5821680 h 5821680"/>
                <a:gd name="connsiteX4-29" fmla="*/ 0 w 2428240"/>
                <a:gd name="connsiteY4-30" fmla="*/ 4582160 h 5821680"/>
                <a:gd name="connsiteX0-31" fmla="*/ 0 w 2428240"/>
                <a:gd name="connsiteY0-32" fmla="*/ 4602480 h 5842000"/>
                <a:gd name="connsiteX1-33" fmla="*/ 1767840 w 2428240"/>
                <a:gd name="connsiteY1-34" fmla="*/ 0 h 5842000"/>
                <a:gd name="connsiteX2-35" fmla="*/ 2428240 w 2428240"/>
                <a:gd name="connsiteY2-36" fmla="*/ 4338320 h 5842000"/>
                <a:gd name="connsiteX3-37" fmla="*/ 20320 w 2428240"/>
                <a:gd name="connsiteY3-38" fmla="*/ 5842000 h 5842000"/>
                <a:gd name="connsiteX4-39" fmla="*/ 0 w 2428240"/>
                <a:gd name="connsiteY4-40" fmla="*/ 4602480 h 5842000"/>
                <a:gd name="connsiteX0-41" fmla="*/ 0 w 2428240"/>
                <a:gd name="connsiteY0-42" fmla="*/ 4663440 h 5902960"/>
                <a:gd name="connsiteX1-43" fmla="*/ 1747520 w 2428240"/>
                <a:gd name="connsiteY1-44" fmla="*/ 0 h 5902960"/>
                <a:gd name="connsiteX2-45" fmla="*/ 2428240 w 2428240"/>
                <a:gd name="connsiteY2-46" fmla="*/ 4399280 h 5902960"/>
                <a:gd name="connsiteX3-47" fmla="*/ 20320 w 2428240"/>
                <a:gd name="connsiteY3-48" fmla="*/ 5902960 h 5902960"/>
                <a:gd name="connsiteX4-49" fmla="*/ 0 w 2428240"/>
                <a:gd name="connsiteY4-50" fmla="*/ 4663440 h 5902960"/>
                <a:gd name="connsiteX0-51" fmla="*/ 0 w 1747520"/>
                <a:gd name="connsiteY0-52" fmla="*/ 4663440 h 5902960"/>
                <a:gd name="connsiteX1-53" fmla="*/ 1747520 w 1747520"/>
                <a:gd name="connsiteY1-54" fmla="*/ 0 h 5902960"/>
                <a:gd name="connsiteX2-55" fmla="*/ 1400188 w 1747520"/>
                <a:gd name="connsiteY2-56" fmla="*/ 3633877 h 5902960"/>
                <a:gd name="connsiteX3-57" fmla="*/ 20320 w 1747520"/>
                <a:gd name="connsiteY3-58" fmla="*/ 5902960 h 5902960"/>
                <a:gd name="connsiteX4-59" fmla="*/ 0 w 1747520"/>
                <a:gd name="connsiteY4-60" fmla="*/ 4663440 h 5902960"/>
                <a:gd name="connsiteX0-61" fmla="*/ 205477 w 1727200"/>
                <a:gd name="connsiteY0-62" fmla="*/ 4149773 h 5902960"/>
                <a:gd name="connsiteX1-63" fmla="*/ 1727200 w 1727200"/>
                <a:gd name="connsiteY1-64" fmla="*/ 0 h 5902960"/>
                <a:gd name="connsiteX2-65" fmla="*/ 1379868 w 1727200"/>
                <a:gd name="connsiteY2-66" fmla="*/ 3633877 h 5902960"/>
                <a:gd name="connsiteX3-67" fmla="*/ 0 w 1727200"/>
                <a:gd name="connsiteY3-68" fmla="*/ 5902960 h 5902960"/>
                <a:gd name="connsiteX4-69" fmla="*/ 205477 w 1727200"/>
                <a:gd name="connsiteY4-70" fmla="*/ 4149773 h 5902960"/>
                <a:gd name="connsiteX0-71" fmla="*/ 210510 w 1727200"/>
                <a:gd name="connsiteY0-72" fmla="*/ 4193182 h 5902960"/>
                <a:gd name="connsiteX1-73" fmla="*/ 1727200 w 1727200"/>
                <a:gd name="connsiteY1-74" fmla="*/ 0 h 5902960"/>
                <a:gd name="connsiteX2-75" fmla="*/ 1379868 w 1727200"/>
                <a:gd name="connsiteY2-76" fmla="*/ 3633877 h 5902960"/>
                <a:gd name="connsiteX3-77" fmla="*/ 0 w 1727200"/>
                <a:gd name="connsiteY3-78" fmla="*/ 5902960 h 5902960"/>
                <a:gd name="connsiteX4-79" fmla="*/ 210510 w 1727200"/>
                <a:gd name="connsiteY4-80" fmla="*/ 4193182 h 5902960"/>
                <a:gd name="connsiteX0-81" fmla="*/ 0 w 1516690"/>
                <a:gd name="connsiteY0-82" fmla="*/ 4193182 h 4193182"/>
                <a:gd name="connsiteX1-83" fmla="*/ 1516690 w 1516690"/>
                <a:gd name="connsiteY1-84" fmla="*/ 0 h 4193182"/>
                <a:gd name="connsiteX2-85" fmla="*/ 1169358 w 1516690"/>
                <a:gd name="connsiteY2-86" fmla="*/ 3633877 h 4193182"/>
                <a:gd name="connsiteX3-87" fmla="*/ 0 w 1516690"/>
                <a:gd name="connsiteY3-88" fmla="*/ 4193182 h 4193182"/>
                <a:gd name="connsiteX0-89" fmla="*/ 0 w 1516690"/>
                <a:gd name="connsiteY0-90" fmla="*/ 4193182 h 4193182"/>
                <a:gd name="connsiteX1-91" fmla="*/ 1516690 w 1516690"/>
                <a:gd name="connsiteY1-92" fmla="*/ 0 h 4193182"/>
                <a:gd name="connsiteX2-93" fmla="*/ 1133116 w 1516690"/>
                <a:gd name="connsiteY2-94" fmla="*/ 3644322 h 4193182"/>
                <a:gd name="connsiteX3-95" fmla="*/ 0 w 1516690"/>
                <a:gd name="connsiteY3-96" fmla="*/ 4193182 h 4193182"/>
                <a:gd name="connsiteX0-97" fmla="*/ 0 w 1516690"/>
                <a:gd name="connsiteY0-98" fmla="*/ 4193182 h 4193182"/>
                <a:gd name="connsiteX1-99" fmla="*/ 1516690 w 1516690"/>
                <a:gd name="connsiteY1-100" fmla="*/ 0 h 4193182"/>
                <a:gd name="connsiteX2-101" fmla="*/ 1153475 w 1516690"/>
                <a:gd name="connsiteY2-102" fmla="*/ 3646866 h 4193182"/>
                <a:gd name="connsiteX3-103" fmla="*/ 0 w 1516690"/>
                <a:gd name="connsiteY3-104" fmla="*/ 4193182 h 41931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16690" h="4193182">
                  <a:moveTo>
                    <a:pt x="0" y="4193182"/>
                  </a:moveTo>
                  <a:lnTo>
                    <a:pt x="1516690" y="0"/>
                  </a:lnTo>
                  <a:lnTo>
                    <a:pt x="1153475" y="3646866"/>
                  </a:lnTo>
                  <a:lnTo>
                    <a:pt x="0" y="4193182"/>
                  </a:lnTo>
                  <a:close/>
                </a:path>
              </a:pathLst>
            </a:custGeom>
            <a:solidFill>
              <a:srgbClr val="CA20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矩形 3"/>
            <p:cNvSpPr/>
            <p:nvPr/>
          </p:nvSpPr>
          <p:spPr>
            <a:xfrm>
              <a:off x="4820678" y="4450714"/>
              <a:ext cx="5237434" cy="1938990"/>
            </a:xfrm>
            <a:custGeom>
              <a:avLst/>
              <a:gdLst>
                <a:gd name="connsiteX0" fmla="*/ 0 w 1788160"/>
                <a:gd name="connsiteY0" fmla="*/ 0 h 5821680"/>
                <a:gd name="connsiteX1" fmla="*/ 1788160 w 1788160"/>
                <a:gd name="connsiteY1" fmla="*/ 0 h 5821680"/>
                <a:gd name="connsiteX2" fmla="*/ 1788160 w 1788160"/>
                <a:gd name="connsiteY2" fmla="*/ 5821680 h 5821680"/>
                <a:gd name="connsiteX3" fmla="*/ 0 w 1788160"/>
                <a:gd name="connsiteY3" fmla="*/ 5821680 h 5821680"/>
                <a:gd name="connsiteX4" fmla="*/ 0 w 1788160"/>
                <a:gd name="connsiteY4" fmla="*/ 0 h 5821680"/>
                <a:gd name="connsiteX0-1" fmla="*/ 0 w 2407920"/>
                <a:gd name="connsiteY0-2" fmla="*/ 0 h 5821680"/>
                <a:gd name="connsiteX1-3" fmla="*/ 1788160 w 2407920"/>
                <a:gd name="connsiteY1-4" fmla="*/ 0 h 5821680"/>
                <a:gd name="connsiteX2-5" fmla="*/ 2407920 w 2407920"/>
                <a:gd name="connsiteY2-6" fmla="*/ 4318000 h 5821680"/>
                <a:gd name="connsiteX3-7" fmla="*/ 0 w 2407920"/>
                <a:gd name="connsiteY3-8" fmla="*/ 5821680 h 5821680"/>
                <a:gd name="connsiteX4-9" fmla="*/ 0 w 2407920"/>
                <a:gd name="connsiteY4-10" fmla="*/ 0 h 5821680"/>
                <a:gd name="connsiteX0-11" fmla="*/ 1137920 w 2407920"/>
                <a:gd name="connsiteY0-12" fmla="*/ 2021840 h 5821680"/>
                <a:gd name="connsiteX1-13" fmla="*/ 1788160 w 2407920"/>
                <a:gd name="connsiteY1-14" fmla="*/ 0 h 5821680"/>
                <a:gd name="connsiteX2-15" fmla="*/ 2407920 w 2407920"/>
                <a:gd name="connsiteY2-16" fmla="*/ 4318000 h 5821680"/>
                <a:gd name="connsiteX3-17" fmla="*/ 0 w 2407920"/>
                <a:gd name="connsiteY3-18" fmla="*/ 5821680 h 5821680"/>
                <a:gd name="connsiteX4-19" fmla="*/ 1137920 w 2407920"/>
                <a:gd name="connsiteY4-20" fmla="*/ 2021840 h 5821680"/>
                <a:gd name="connsiteX0-21" fmla="*/ 0 w 2428240"/>
                <a:gd name="connsiteY0-22" fmla="*/ 4582160 h 5821680"/>
                <a:gd name="connsiteX1-23" fmla="*/ 1808480 w 2428240"/>
                <a:gd name="connsiteY1-24" fmla="*/ 0 h 5821680"/>
                <a:gd name="connsiteX2-25" fmla="*/ 2428240 w 2428240"/>
                <a:gd name="connsiteY2-26" fmla="*/ 4318000 h 5821680"/>
                <a:gd name="connsiteX3-27" fmla="*/ 20320 w 2428240"/>
                <a:gd name="connsiteY3-28" fmla="*/ 5821680 h 5821680"/>
                <a:gd name="connsiteX4-29" fmla="*/ 0 w 2428240"/>
                <a:gd name="connsiteY4-30" fmla="*/ 4582160 h 5821680"/>
                <a:gd name="connsiteX0-31" fmla="*/ 0 w 2428240"/>
                <a:gd name="connsiteY0-32" fmla="*/ 4602480 h 5842000"/>
                <a:gd name="connsiteX1-33" fmla="*/ 1767840 w 2428240"/>
                <a:gd name="connsiteY1-34" fmla="*/ 0 h 5842000"/>
                <a:gd name="connsiteX2-35" fmla="*/ 2428240 w 2428240"/>
                <a:gd name="connsiteY2-36" fmla="*/ 4338320 h 5842000"/>
                <a:gd name="connsiteX3-37" fmla="*/ 20320 w 2428240"/>
                <a:gd name="connsiteY3-38" fmla="*/ 5842000 h 5842000"/>
                <a:gd name="connsiteX4-39" fmla="*/ 0 w 2428240"/>
                <a:gd name="connsiteY4-40" fmla="*/ 4602480 h 5842000"/>
                <a:gd name="connsiteX0-41" fmla="*/ 0 w 2428240"/>
                <a:gd name="connsiteY0-42" fmla="*/ 4663440 h 5902960"/>
                <a:gd name="connsiteX1-43" fmla="*/ 1747520 w 2428240"/>
                <a:gd name="connsiteY1-44" fmla="*/ 0 h 5902960"/>
                <a:gd name="connsiteX2-45" fmla="*/ 2428240 w 2428240"/>
                <a:gd name="connsiteY2-46" fmla="*/ 4399280 h 5902960"/>
                <a:gd name="connsiteX3-47" fmla="*/ 20320 w 2428240"/>
                <a:gd name="connsiteY3-48" fmla="*/ 5902960 h 5902960"/>
                <a:gd name="connsiteX4-49" fmla="*/ 0 w 2428240"/>
                <a:gd name="connsiteY4-50" fmla="*/ 4663440 h 5902960"/>
                <a:gd name="connsiteX0-51" fmla="*/ 0 w 2428240"/>
                <a:gd name="connsiteY0-52" fmla="*/ 4469130 h 5708650"/>
                <a:gd name="connsiteX1-53" fmla="*/ 1758950 w 2428240"/>
                <a:gd name="connsiteY1-54" fmla="*/ 0 h 5708650"/>
                <a:gd name="connsiteX2-55" fmla="*/ 2428240 w 2428240"/>
                <a:gd name="connsiteY2-56" fmla="*/ 4204970 h 5708650"/>
                <a:gd name="connsiteX3-57" fmla="*/ 20320 w 2428240"/>
                <a:gd name="connsiteY3-58" fmla="*/ 5708650 h 5708650"/>
                <a:gd name="connsiteX4-59" fmla="*/ 0 w 2428240"/>
                <a:gd name="connsiteY4-60" fmla="*/ 4469130 h 5708650"/>
                <a:gd name="connsiteX0-61" fmla="*/ 0 w 3385312"/>
                <a:gd name="connsiteY0-62" fmla="*/ 848106 h 5708650"/>
                <a:gd name="connsiteX1-63" fmla="*/ 2716022 w 3385312"/>
                <a:gd name="connsiteY1-64" fmla="*/ 0 h 5708650"/>
                <a:gd name="connsiteX2-65" fmla="*/ 3385312 w 3385312"/>
                <a:gd name="connsiteY2-66" fmla="*/ 4204970 h 5708650"/>
                <a:gd name="connsiteX3-67" fmla="*/ 977392 w 3385312"/>
                <a:gd name="connsiteY3-68" fmla="*/ 5708650 h 5708650"/>
                <a:gd name="connsiteX4-69" fmla="*/ 0 w 3385312"/>
                <a:gd name="connsiteY4-70" fmla="*/ 848106 h 5708650"/>
                <a:gd name="connsiteX0-71" fmla="*/ 0 w 3690112"/>
                <a:gd name="connsiteY0-72" fmla="*/ 0 h 5726176"/>
                <a:gd name="connsiteX1-73" fmla="*/ 3020822 w 3690112"/>
                <a:gd name="connsiteY1-74" fmla="*/ 17526 h 5726176"/>
                <a:gd name="connsiteX2-75" fmla="*/ 3690112 w 3690112"/>
                <a:gd name="connsiteY2-76" fmla="*/ 4222496 h 5726176"/>
                <a:gd name="connsiteX3-77" fmla="*/ 1282192 w 3690112"/>
                <a:gd name="connsiteY3-78" fmla="*/ 5726176 h 5726176"/>
                <a:gd name="connsiteX4-79" fmla="*/ 0 w 3690112"/>
                <a:gd name="connsiteY4-80" fmla="*/ 0 h 5726176"/>
                <a:gd name="connsiteX0-81" fmla="*/ 0 w 5683504"/>
                <a:gd name="connsiteY0-82" fmla="*/ 0 h 6246368"/>
                <a:gd name="connsiteX1-83" fmla="*/ 3020822 w 5683504"/>
                <a:gd name="connsiteY1-84" fmla="*/ 17526 h 6246368"/>
                <a:gd name="connsiteX2-85" fmla="*/ 5683504 w 5683504"/>
                <a:gd name="connsiteY2-86" fmla="*/ 6246368 h 6246368"/>
                <a:gd name="connsiteX3-87" fmla="*/ 1282192 w 5683504"/>
                <a:gd name="connsiteY3-88" fmla="*/ 5726176 h 6246368"/>
                <a:gd name="connsiteX4-89" fmla="*/ 0 w 5683504"/>
                <a:gd name="connsiteY4-90" fmla="*/ 0 h 6246368"/>
                <a:gd name="connsiteX0-91" fmla="*/ 0 w 5683504"/>
                <a:gd name="connsiteY0-92" fmla="*/ 0 h 6246368"/>
                <a:gd name="connsiteX1-93" fmla="*/ 3020822 w 5683504"/>
                <a:gd name="connsiteY1-94" fmla="*/ 17526 h 6246368"/>
                <a:gd name="connsiteX2-95" fmla="*/ 5683504 w 5683504"/>
                <a:gd name="connsiteY2-96" fmla="*/ 6246368 h 6246368"/>
                <a:gd name="connsiteX3-97" fmla="*/ 1672336 w 5683504"/>
                <a:gd name="connsiteY3-98" fmla="*/ 3976624 h 6246368"/>
                <a:gd name="connsiteX4-99" fmla="*/ 0 w 5683504"/>
                <a:gd name="connsiteY4-100" fmla="*/ 0 h 6246368"/>
                <a:gd name="connsiteX0-101" fmla="*/ 0 w 5683504"/>
                <a:gd name="connsiteY0-102" fmla="*/ 0 h 6291561"/>
                <a:gd name="connsiteX1-103" fmla="*/ 3020822 w 5683504"/>
                <a:gd name="connsiteY1-104" fmla="*/ 17526 h 6291561"/>
                <a:gd name="connsiteX2-105" fmla="*/ 5683504 w 5683504"/>
                <a:gd name="connsiteY2-106" fmla="*/ 6246368 h 6291561"/>
                <a:gd name="connsiteX3-107" fmla="*/ 2679334 w 5683504"/>
                <a:gd name="connsiteY3-108" fmla="*/ 6291561 h 6291561"/>
                <a:gd name="connsiteX4-109" fmla="*/ 0 w 5683504"/>
                <a:gd name="connsiteY4-110" fmla="*/ 0 h 6291561"/>
                <a:gd name="connsiteX0-111" fmla="*/ 0 w 3426441"/>
                <a:gd name="connsiteY0-112" fmla="*/ 0 h 6291561"/>
                <a:gd name="connsiteX1-113" fmla="*/ 3020822 w 3426441"/>
                <a:gd name="connsiteY1-114" fmla="*/ 17526 h 6291561"/>
                <a:gd name="connsiteX2-115" fmla="*/ 3426441 w 3426441"/>
                <a:gd name="connsiteY2-116" fmla="*/ 4336545 h 6291561"/>
                <a:gd name="connsiteX3-117" fmla="*/ 2679334 w 3426441"/>
                <a:gd name="connsiteY3-118" fmla="*/ 6291561 h 6291561"/>
                <a:gd name="connsiteX4-119" fmla="*/ 0 w 3426441"/>
                <a:gd name="connsiteY4-120" fmla="*/ 0 h 6291561"/>
                <a:gd name="connsiteX0-121" fmla="*/ 0 w 3426441"/>
                <a:gd name="connsiteY0-122" fmla="*/ 0 h 6291561"/>
                <a:gd name="connsiteX1-123" fmla="*/ 3426441 w 3426441"/>
                <a:gd name="connsiteY1-124" fmla="*/ 4336545 h 6291561"/>
                <a:gd name="connsiteX2-125" fmla="*/ 2679334 w 3426441"/>
                <a:gd name="connsiteY2-126" fmla="*/ 6291561 h 6291561"/>
                <a:gd name="connsiteX3-127" fmla="*/ 0 w 3426441"/>
                <a:gd name="connsiteY3-128" fmla="*/ 0 h 6291561"/>
                <a:gd name="connsiteX0-129" fmla="*/ 0 w 5637206"/>
                <a:gd name="connsiteY0-130" fmla="*/ 0 h 6338965"/>
                <a:gd name="connsiteX1-131" fmla="*/ 5637206 w 5637206"/>
                <a:gd name="connsiteY1-132" fmla="*/ 6338965 h 6338965"/>
                <a:gd name="connsiteX2-133" fmla="*/ 2679334 w 5637206"/>
                <a:gd name="connsiteY2-134" fmla="*/ 6291561 h 6338965"/>
                <a:gd name="connsiteX3-135" fmla="*/ 0 w 5637206"/>
                <a:gd name="connsiteY3-136" fmla="*/ 0 h 6338965"/>
                <a:gd name="connsiteX0-137" fmla="*/ 0 w 4294543"/>
                <a:gd name="connsiteY0-138" fmla="*/ 0 h 1905861"/>
                <a:gd name="connsiteX1-139" fmla="*/ 4294543 w 4294543"/>
                <a:gd name="connsiteY1-140" fmla="*/ 1905861 h 1905861"/>
                <a:gd name="connsiteX2-141" fmla="*/ 1336671 w 4294543"/>
                <a:gd name="connsiteY2-142" fmla="*/ 1858457 h 1905861"/>
                <a:gd name="connsiteX3-143" fmla="*/ 0 w 4294543"/>
                <a:gd name="connsiteY3-144" fmla="*/ 0 h 1905861"/>
                <a:gd name="connsiteX0-145" fmla="*/ 0 w 4387141"/>
                <a:gd name="connsiteY0-146" fmla="*/ 0 h 1858457"/>
                <a:gd name="connsiteX1-147" fmla="*/ 4387141 w 4387141"/>
                <a:gd name="connsiteY1-148" fmla="*/ 1685942 h 1858457"/>
                <a:gd name="connsiteX2-149" fmla="*/ 1336671 w 4387141"/>
                <a:gd name="connsiteY2-150" fmla="*/ 1858457 h 1858457"/>
                <a:gd name="connsiteX3-151" fmla="*/ 0 w 4387141"/>
                <a:gd name="connsiteY3-152" fmla="*/ 0 h 1858457"/>
                <a:gd name="connsiteX0-153" fmla="*/ 793071 w 5180212"/>
                <a:gd name="connsiteY0-154" fmla="*/ 0 h 1939480"/>
                <a:gd name="connsiteX1-155" fmla="*/ 5180212 w 5180212"/>
                <a:gd name="connsiteY1-156" fmla="*/ 1685942 h 1939480"/>
                <a:gd name="connsiteX2-157" fmla="*/ 0 w 5180212"/>
                <a:gd name="connsiteY2-158" fmla="*/ 1939480 h 1939480"/>
                <a:gd name="connsiteX3-159" fmla="*/ 793071 w 5180212"/>
                <a:gd name="connsiteY3-160" fmla="*/ 0 h 1939480"/>
                <a:gd name="connsiteX0-161" fmla="*/ 793071 w 5238085"/>
                <a:gd name="connsiteY0-162" fmla="*/ 0 h 1939480"/>
                <a:gd name="connsiteX1-163" fmla="*/ 5238085 w 5238085"/>
                <a:gd name="connsiteY1-164" fmla="*/ 1720666 h 1939480"/>
                <a:gd name="connsiteX2-165" fmla="*/ 0 w 5238085"/>
                <a:gd name="connsiteY2-166" fmla="*/ 1939480 h 1939480"/>
                <a:gd name="connsiteX3-167" fmla="*/ 793071 w 5238085"/>
                <a:gd name="connsiteY3-168" fmla="*/ 0 h 19394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238085" h="1939480">
                  <a:moveTo>
                    <a:pt x="793071" y="0"/>
                  </a:moveTo>
                  <a:lnTo>
                    <a:pt x="5238085" y="1720666"/>
                  </a:lnTo>
                  <a:lnTo>
                    <a:pt x="0" y="1939480"/>
                  </a:lnTo>
                  <a:lnTo>
                    <a:pt x="793071" y="0"/>
                  </a:lnTo>
                  <a:close/>
                </a:path>
              </a:pathLst>
            </a:custGeom>
            <a:solidFill>
              <a:srgbClr val="FA2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矩形 3"/>
            <p:cNvSpPr/>
            <p:nvPr/>
          </p:nvSpPr>
          <p:spPr>
            <a:xfrm>
              <a:off x="5614508" y="4456971"/>
              <a:ext cx="4537291" cy="1772683"/>
            </a:xfrm>
            <a:custGeom>
              <a:avLst/>
              <a:gdLst>
                <a:gd name="connsiteX0" fmla="*/ 0 w 1788160"/>
                <a:gd name="connsiteY0" fmla="*/ 0 h 5821680"/>
                <a:gd name="connsiteX1" fmla="*/ 1788160 w 1788160"/>
                <a:gd name="connsiteY1" fmla="*/ 0 h 5821680"/>
                <a:gd name="connsiteX2" fmla="*/ 1788160 w 1788160"/>
                <a:gd name="connsiteY2" fmla="*/ 5821680 h 5821680"/>
                <a:gd name="connsiteX3" fmla="*/ 0 w 1788160"/>
                <a:gd name="connsiteY3" fmla="*/ 5821680 h 5821680"/>
                <a:gd name="connsiteX4" fmla="*/ 0 w 1788160"/>
                <a:gd name="connsiteY4" fmla="*/ 0 h 5821680"/>
                <a:gd name="connsiteX0-1" fmla="*/ 0 w 2407920"/>
                <a:gd name="connsiteY0-2" fmla="*/ 0 h 5821680"/>
                <a:gd name="connsiteX1-3" fmla="*/ 1788160 w 2407920"/>
                <a:gd name="connsiteY1-4" fmla="*/ 0 h 5821680"/>
                <a:gd name="connsiteX2-5" fmla="*/ 2407920 w 2407920"/>
                <a:gd name="connsiteY2-6" fmla="*/ 4318000 h 5821680"/>
                <a:gd name="connsiteX3-7" fmla="*/ 0 w 2407920"/>
                <a:gd name="connsiteY3-8" fmla="*/ 5821680 h 5821680"/>
                <a:gd name="connsiteX4-9" fmla="*/ 0 w 2407920"/>
                <a:gd name="connsiteY4-10" fmla="*/ 0 h 5821680"/>
                <a:gd name="connsiteX0-11" fmla="*/ 1137920 w 2407920"/>
                <a:gd name="connsiteY0-12" fmla="*/ 2021840 h 5821680"/>
                <a:gd name="connsiteX1-13" fmla="*/ 1788160 w 2407920"/>
                <a:gd name="connsiteY1-14" fmla="*/ 0 h 5821680"/>
                <a:gd name="connsiteX2-15" fmla="*/ 2407920 w 2407920"/>
                <a:gd name="connsiteY2-16" fmla="*/ 4318000 h 5821680"/>
                <a:gd name="connsiteX3-17" fmla="*/ 0 w 2407920"/>
                <a:gd name="connsiteY3-18" fmla="*/ 5821680 h 5821680"/>
                <a:gd name="connsiteX4-19" fmla="*/ 1137920 w 2407920"/>
                <a:gd name="connsiteY4-20" fmla="*/ 2021840 h 5821680"/>
                <a:gd name="connsiteX0-21" fmla="*/ 0 w 2428240"/>
                <a:gd name="connsiteY0-22" fmla="*/ 4582160 h 5821680"/>
                <a:gd name="connsiteX1-23" fmla="*/ 1808480 w 2428240"/>
                <a:gd name="connsiteY1-24" fmla="*/ 0 h 5821680"/>
                <a:gd name="connsiteX2-25" fmla="*/ 2428240 w 2428240"/>
                <a:gd name="connsiteY2-26" fmla="*/ 4318000 h 5821680"/>
                <a:gd name="connsiteX3-27" fmla="*/ 20320 w 2428240"/>
                <a:gd name="connsiteY3-28" fmla="*/ 5821680 h 5821680"/>
                <a:gd name="connsiteX4-29" fmla="*/ 0 w 2428240"/>
                <a:gd name="connsiteY4-30" fmla="*/ 4582160 h 5821680"/>
                <a:gd name="connsiteX0-31" fmla="*/ 0 w 2428240"/>
                <a:gd name="connsiteY0-32" fmla="*/ 4602480 h 5842000"/>
                <a:gd name="connsiteX1-33" fmla="*/ 1767840 w 2428240"/>
                <a:gd name="connsiteY1-34" fmla="*/ 0 h 5842000"/>
                <a:gd name="connsiteX2-35" fmla="*/ 2428240 w 2428240"/>
                <a:gd name="connsiteY2-36" fmla="*/ 4338320 h 5842000"/>
                <a:gd name="connsiteX3-37" fmla="*/ 20320 w 2428240"/>
                <a:gd name="connsiteY3-38" fmla="*/ 5842000 h 5842000"/>
                <a:gd name="connsiteX4-39" fmla="*/ 0 w 2428240"/>
                <a:gd name="connsiteY4-40" fmla="*/ 4602480 h 5842000"/>
                <a:gd name="connsiteX0-41" fmla="*/ 0 w 2428240"/>
                <a:gd name="connsiteY0-42" fmla="*/ 4663440 h 5902960"/>
                <a:gd name="connsiteX1-43" fmla="*/ 1747520 w 2428240"/>
                <a:gd name="connsiteY1-44" fmla="*/ 0 h 5902960"/>
                <a:gd name="connsiteX2-45" fmla="*/ 2428240 w 2428240"/>
                <a:gd name="connsiteY2-46" fmla="*/ 4399280 h 5902960"/>
                <a:gd name="connsiteX3-47" fmla="*/ 20320 w 2428240"/>
                <a:gd name="connsiteY3-48" fmla="*/ 5902960 h 5902960"/>
                <a:gd name="connsiteX4-49" fmla="*/ 0 w 2428240"/>
                <a:gd name="connsiteY4-50" fmla="*/ 4663440 h 5902960"/>
                <a:gd name="connsiteX0-51" fmla="*/ 0 w 4338063"/>
                <a:gd name="connsiteY0-52" fmla="*/ 4663440 h 6714216"/>
                <a:gd name="connsiteX1-53" fmla="*/ 1747520 w 4338063"/>
                <a:gd name="connsiteY1-54" fmla="*/ 0 h 6714216"/>
                <a:gd name="connsiteX2-55" fmla="*/ 4338063 w 4338063"/>
                <a:gd name="connsiteY2-56" fmla="*/ 6714216 h 6714216"/>
                <a:gd name="connsiteX3-57" fmla="*/ 20320 w 4338063"/>
                <a:gd name="connsiteY3-58" fmla="*/ 5902960 h 6714216"/>
                <a:gd name="connsiteX4-59" fmla="*/ 0 w 4338063"/>
                <a:gd name="connsiteY4-60" fmla="*/ 4663440 h 6714216"/>
                <a:gd name="connsiteX0-61" fmla="*/ 2829 w 4340892"/>
                <a:gd name="connsiteY0-62" fmla="*/ 4663440 h 6714216"/>
                <a:gd name="connsiteX1-63" fmla="*/ 1750349 w 4340892"/>
                <a:gd name="connsiteY1-64" fmla="*/ 0 h 6714216"/>
                <a:gd name="connsiteX2-65" fmla="*/ 4340892 w 4340892"/>
                <a:gd name="connsiteY2-66" fmla="*/ 6714216 h 6714216"/>
                <a:gd name="connsiteX3-67" fmla="*/ 0 w 4340892"/>
                <a:gd name="connsiteY3-68" fmla="*/ 5127456 h 6714216"/>
                <a:gd name="connsiteX4-69" fmla="*/ 2829 w 4340892"/>
                <a:gd name="connsiteY4-70" fmla="*/ 4663440 h 6714216"/>
                <a:gd name="connsiteX0-71" fmla="*/ 3753026 w 4340892"/>
                <a:gd name="connsiteY0-72" fmla="*/ 5600990 h 6714216"/>
                <a:gd name="connsiteX1-73" fmla="*/ 1750349 w 4340892"/>
                <a:gd name="connsiteY1-74" fmla="*/ 0 h 6714216"/>
                <a:gd name="connsiteX2-75" fmla="*/ 4340892 w 4340892"/>
                <a:gd name="connsiteY2-76" fmla="*/ 6714216 h 6714216"/>
                <a:gd name="connsiteX3-77" fmla="*/ 0 w 4340892"/>
                <a:gd name="connsiteY3-78" fmla="*/ 5127456 h 6714216"/>
                <a:gd name="connsiteX4-79" fmla="*/ 3753026 w 4340892"/>
                <a:gd name="connsiteY4-80" fmla="*/ 5600990 h 6714216"/>
                <a:gd name="connsiteX0-81" fmla="*/ 3753026 w 4340892"/>
                <a:gd name="connsiteY0-82" fmla="*/ 473534 h 1586760"/>
                <a:gd name="connsiteX1-83" fmla="*/ 4169458 w 4340892"/>
                <a:gd name="connsiteY1-84" fmla="*/ 1377516 h 1586760"/>
                <a:gd name="connsiteX2-85" fmla="*/ 4340892 w 4340892"/>
                <a:gd name="connsiteY2-86" fmla="*/ 1586760 h 1586760"/>
                <a:gd name="connsiteX3-87" fmla="*/ 0 w 4340892"/>
                <a:gd name="connsiteY3-88" fmla="*/ 0 h 1586760"/>
                <a:gd name="connsiteX4-89" fmla="*/ 3753026 w 4340892"/>
                <a:gd name="connsiteY4-90" fmla="*/ 473534 h 1586760"/>
                <a:gd name="connsiteX0-91" fmla="*/ 3753026 w 4537661"/>
                <a:gd name="connsiteY0-92" fmla="*/ 473534 h 1771955"/>
                <a:gd name="connsiteX1-93" fmla="*/ 4169458 w 4537661"/>
                <a:gd name="connsiteY1-94" fmla="*/ 1377516 h 1771955"/>
                <a:gd name="connsiteX2-95" fmla="*/ 4537661 w 4537661"/>
                <a:gd name="connsiteY2-96" fmla="*/ 1771955 h 1771955"/>
                <a:gd name="connsiteX3-97" fmla="*/ 0 w 4537661"/>
                <a:gd name="connsiteY3-98" fmla="*/ 0 h 1771955"/>
                <a:gd name="connsiteX4-99" fmla="*/ 3753026 w 4537661"/>
                <a:gd name="connsiteY4-100" fmla="*/ 473534 h 1771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37661" h="1771955">
                  <a:moveTo>
                    <a:pt x="3753026" y="473534"/>
                  </a:moveTo>
                  <a:lnTo>
                    <a:pt x="4169458" y="1377516"/>
                  </a:lnTo>
                  <a:lnTo>
                    <a:pt x="4537661" y="1771955"/>
                  </a:lnTo>
                  <a:lnTo>
                    <a:pt x="0" y="0"/>
                  </a:lnTo>
                  <a:lnTo>
                    <a:pt x="3753026" y="473534"/>
                  </a:lnTo>
                  <a:close/>
                </a:path>
              </a:pathLst>
            </a:custGeom>
            <a:solidFill>
              <a:srgbClr val="CA20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等腰三角形 10"/>
          <p:cNvSpPr/>
          <p:nvPr/>
        </p:nvSpPr>
        <p:spPr>
          <a:xfrm rot="8745816">
            <a:off x="-34925" y="4571683"/>
            <a:ext cx="795338" cy="473075"/>
          </a:xfrm>
          <a:custGeom>
            <a:avLst/>
            <a:gdLst>
              <a:gd name="connsiteX0" fmla="*/ 0 w 1191807"/>
              <a:gd name="connsiteY0" fmla="*/ 885977 h 885977"/>
              <a:gd name="connsiteX1" fmla="*/ 595904 w 1191807"/>
              <a:gd name="connsiteY1" fmla="*/ 0 h 885977"/>
              <a:gd name="connsiteX2" fmla="*/ 1191807 w 1191807"/>
              <a:gd name="connsiteY2" fmla="*/ 885977 h 885977"/>
              <a:gd name="connsiteX3" fmla="*/ 0 w 1191807"/>
              <a:gd name="connsiteY3" fmla="*/ 885977 h 885977"/>
              <a:gd name="connsiteX0-1" fmla="*/ 0 w 1191807"/>
              <a:gd name="connsiteY0-2" fmla="*/ 816529 h 816529"/>
              <a:gd name="connsiteX1-3" fmla="*/ 410709 w 1191807"/>
              <a:gd name="connsiteY1-4" fmla="*/ 0 h 816529"/>
              <a:gd name="connsiteX2-5" fmla="*/ 1191807 w 1191807"/>
              <a:gd name="connsiteY2-6" fmla="*/ 816529 h 816529"/>
              <a:gd name="connsiteX3-7" fmla="*/ 0 w 1191807"/>
              <a:gd name="connsiteY3-8" fmla="*/ 816529 h 816529"/>
              <a:gd name="connsiteX0-9" fmla="*/ 0 w 1377002"/>
              <a:gd name="connsiteY0-10" fmla="*/ 816529 h 816529"/>
              <a:gd name="connsiteX1-11" fmla="*/ 410709 w 1377002"/>
              <a:gd name="connsiteY1-12" fmla="*/ 0 h 816529"/>
              <a:gd name="connsiteX2-13" fmla="*/ 1377002 w 1377002"/>
              <a:gd name="connsiteY2-14" fmla="*/ 168347 h 816529"/>
              <a:gd name="connsiteX3-15" fmla="*/ 0 w 1377002"/>
              <a:gd name="connsiteY3-16" fmla="*/ 816529 h 816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77002" h="816529">
                <a:moveTo>
                  <a:pt x="0" y="816529"/>
                </a:moveTo>
                <a:lnTo>
                  <a:pt x="410709" y="0"/>
                </a:lnTo>
                <a:lnTo>
                  <a:pt x="1377002" y="168347"/>
                </a:lnTo>
                <a:lnTo>
                  <a:pt x="0" y="81652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等腰三角形 10"/>
          <p:cNvSpPr/>
          <p:nvPr/>
        </p:nvSpPr>
        <p:spPr>
          <a:xfrm rot="8745816">
            <a:off x="791210" y="4571683"/>
            <a:ext cx="795338" cy="473075"/>
          </a:xfrm>
          <a:custGeom>
            <a:avLst/>
            <a:gdLst>
              <a:gd name="connsiteX0" fmla="*/ 0 w 1191807"/>
              <a:gd name="connsiteY0" fmla="*/ 885977 h 885977"/>
              <a:gd name="connsiteX1" fmla="*/ 595904 w 1191807"/>
              <a:gd name="connsiteY1" fmla="*/ 0 h 885977"/>
              <a:gd name="connsiteX2" fmla="*/ 1191807 w 1191807"/>
              <a:gd name="connsiteY2" fmla="*/ 885977 h 885977"/>
              <a:gd name="connsiteX3" fmla="*/ 0 w 1191807"/>
              <a:gd name="connsiteY3" fmla="*/ 885977 h 885977"/>
              <a:gd name="connsiteX0-1" fmla="*/ 0 w 1191807"/>
              <a:gd name="connsiteY0-2" fmla="*/ 816529 h 816529"/>
              <a:gd name="connsiteX1-3" fmla="*/ 410709 w 1191807"/>
              <a:gd name="connsiteY1-4" fmla="*/ 0 h 816529"/>
              <a:gd name="connsiteX2-5" fmla="*/ 1191807 w 1191807"/>
              <a:gd name="connsiteY2-6" fmla="*/ 816529 h 816529"/>
              <a:gd name="connsiteX3-7" fmla="*/ 0 w 1191807"/>
              <a:gd name="connsiteY3-8" fmla="*/ 816529 h 816529"/>
              <a:gd name="connsiteX0-9" fmla="*/ 0 w 1377002"/>
              <a:gd name="connsiteY0-10" fmla="*/ 816529 h 816529"/>
              <a:gd name="connsiteX1-11" fmla="*/ 410709 w 1377002"/>
              <a:gd name="connsiteY1-12" fmla="*/ 0 h 816529"/>
              <a:gd name="connsiteX2-13" fmla="*/ 1377002 w 1377002"/>
              <a:gd name="connsiteY2-14" fmla="*/ 168347 h 816529"/>
              <a:gd name="connsiteX3-15" fmla="*/ 0 w 1377002"/>
              <a:gd name="connsiteY3-16" fmla="*/ 816529 h 816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77002" h="816529">
                <a:moveTo>
                  <a:pt x="0" y="816529"/>
                </a:moveTo>
                <a:lnTo>
                  <a:pt x="410709" y="0"/>
                </a:lnTo>
                <a:lnTo>
                  <a:pt x="1377002" y="168347"/>
                </a:lnTo>
                <a:lnTo>
                  <a:pt x="0" y="816529"/>
                </a:lnTo>
                <a:close/>
              </a:path>
            </a:pathLst>
          </a:custGeom>
          <a:solidFill>
            <a:srgbClr val="B8F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37180" y="1809750"/>
            <a:ext cx="44831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Raw Material</a:t>
            </a:r>
            <a:endParaRPr lang="zh-CN" altLang="en-US" sz="54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 descr="7ea7a37c7001ee3cc6a22be47e3fa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" y="1039495"/>
            <a:ext cx="3032323" cy="2275200"/>
          </a:xfrm>
          <a:prstGeom prst="rect">
            <a:avLst/>
          </a:prstGeom>
        </p:spPr>
      </p:pic>
      <p:pic>
        <p:nvPicPr>
          <p:cNvPr id="5" name="图片 4" descr="51f964029dddf43ab94d09634e552c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6285" y="1039495"/>
            <a:ext cx="2031365" cy="2275840"/>
          </a:xfrm>
          <a:prstGeom prst="rect">
            <a:avLst/>
          </a:prstGeom>
        </p:spPr>
      </p:pic>
      <p:pic>
        <p:nvPicPr>
          <p:cNvPr id="6" name="图片 5" descr="精加工-新腹膜压机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4030" y="1040130"/>
            <a:ext cx="3411179" cy="2275200"/>
          </a:xfrm>
          <a:prstGeom prst="rect">
            <a:avLst/>
          </a:prstGeom>
        </p:spPr>
      </p:pic>
      <p:sp>
        <p:nvSpPr>
          <p:cNvPr id="30" name="TextBox 59"/>
          <p:cNvSpPr txBox="1">
            <a:spLocks noChangeArrowheads="1"/>
          </p:cNvSpPr>
          <p:nvPr/>
        </p:nvSpPr>
        <p:spPr bwMode="auto">
          <a:xfrm>
            <a:off x="2294890" y="334010"/>
            <a:ext cx="3645535" cy="509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Itatian M</a:t>
            </a:r>
            <a:r>
              <a:rPr lang="zh-CN" altLang="en-US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embrane </a:t>
            </a:r>
            <a:r>
              <a:rPr lang="en-US" altLang="zh-CN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</a:t>
            </a:r>
            <a:r>
              <a:rPr lang="zh-CN" altLang="en-US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ress</a:t>
            </a:r>
            <a:endParaRPr lang="zh-CN" altLang="en-US" sz="24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110" y="3517900"/>
            <a:ext cx="8823325" cy="12592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The double-sided </a:t>
            </a:r>
            <a:r>
              <a:rPr lang="en-US" altLang="zh-CN">
                <a:sym typeface="+mn-ea"/>
              </a:rPr>
              <a:t>membrane</a:t>
            </a:r>
            <a:r>
              <a:rPr lang="zh-CN" altLang="en-US">
                <a:sym typeface="+mn-ea"/>
              </a:rPr>
              <a:t> press </a:t>
            </a:r>
            <a:r>
              <a:rPr lang="en-US" altLang="zh-CN">
                <a:sym typeface="+mn-ea"/>
              </a:rPr>
              <a:t>which imported from </a:t>
            </a:r>
            <a:r>
              <a:rPr lang="zh-CN" altLang="en-US">
                <a:sym typeface="+mn-ea"/>
              </a:rPr>
              <a:t>Ital</a:t>
            </a:r>
            <a:r>
              <a:rPr lang="en-US" altLang="zh-CN">
                <a:sym typeface="+mn-ea"/>
              </a:rPr>
              <a:t>y</a:t>
            </a:r>
            <a:r>
              <a:rPr lang="zh-CN" altLang="en-US">
                <a:sym typeface="+mn-ea"/>
              </a:rPr>
              <a:t>  is the </a:t>
            </a:r>
            <a:r>
              <a:rPr lang="en-US" altLang="zh-CN">
                <a:sym typeface="+mn-ea"/>
              </a:rPr>
              <a:t>soul </a:t>
            </a:r>
            <a:r>
              <a:rPr lang="zh-CN" altLang="en-US">
                <a:sym typeface="+mn-ea"/>
              </a:rPr>
              <a:t>equipment of the solid wood </a:t>
            </a:r>
            <a:r>
              <a:rPr lang="en-US" altLang="zh-CN">
                <a:sym typeface="+mn-ea"/>
              </a:rPr>
              <a:t>moulding door </a:t>
            </a:r>
            <a:r>
              <a:rPr lang="zh-CN" altLang="en-US">
                <a:sym typeface="+mn-ea"/>
              </a:rPr>
              <a:t>workshop. It cost</a:t>
            </a:r>
            <a:r>
              <a:rPr lang="en-US" altLang="zh-CN">
                <a:sym typeface="+mn-ea"/>
              </a:rPr>
              <a:t>s</a:t>
            </a:r>
            <a:r>
              <a:rPr lang="zh-CN" altLang="en-US">
                <a:sym typeface="+mn-ea"/>
              </a:rPr>
              <a:t> more than </a:t>
            </a:r>
            <a:r>
              <a:rPr lang="en-US" altLang="zh-CN">
                <a:sym typeface="+mn-ea"/>
              </a:rPr>
              <a:t>220 thousand US dollars</a:t>
            </a:r>
            <a:r>
              <a:rPr lang="zh-CN" altLang="en-US">
                <a:sym typeface="+mn-ea"/>
              </a:rPr>
              <a:t>, and it can complete the double-sided large-area and large-drop shaped veneer </a:t>
            </a:r>
            <a:r>
              <a:rPr lang="en-US" altLang="zh-CN">
                <a:sym typeface="+mn-ea"/>
              </a:rPr>
              <a:t>with</a:t>
            </a:r>
            <a:r>
              <a:rPr lang="zh-CN" altLang="en-US">
                <a:sym typeface="+mn-ea"/>
              </a:rPr>
              <a:t>in 4 minutes.</a:t>
            </a:r>
            <a:endParaRPr lang="zh-CN" altLang="en-US"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59"/>
          <p:cNvSpPr txBox="1">
            <a:spLocks noChangeArrowheads="1"/>
          </p:cNvSpPr>
          <p:nvPr/>
        </p:nvSpPr>
        <p:spPr bwMode="auto">
          <a:xfrm>
            <a:off x="2096135" y="334010"/>
            <a:ext cx="4032885" cy="509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Hardware </a:t>
            </a:r>
            <a:r>
              <a:rPr lang="en-US" altLang="zh-CN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H</a:t>
            </a:r>
            <a:r>
              <a:rPr lang="zh-CN" altLang="en-US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ole </a:t>
            </a:r>
            <a:r>
              <a:rPr lang="en-US" altLang="zh-CN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</a:t>
            </a:r>
            <a:r>
              <a:rPr lang="zh-CN" altLang="en-US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rocessing</a:t>
            </a:r>
            <a:endParaRPr lang="zh-CN" altLang="en-US" sz="24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bcd736671b2fadc6023f480111f66d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296035"/>
            <a:ext cx="2902440" cy="2178000"/>
          </a:xfrm>
          <a:prstGeom prst="rect">
            <a:avLst/>
          </a:prstGeom>
        </p:spPr>
      </p:pic>
      <p:pic>
        <p:nvPicPr>
          <p:cNvPr id="6" name="图片 5" descr="64c33c0ff1ad61feaaa5d90b2c831ed"/>
          <p:cNvPicPr>
            <a:picLocks noChangeAspect="1"/>
          </p:cNvPicPr>
          <p:nvPr/>
        </p:nvPicPr>
        <p:blipFill>
          <a:blip r:embed="rId3"/>
          <a:srcRect l="-913" t="-877" r="-913" b="-877"/>
          <a:stretch>
            <a:fillRect/>
          </a:stretch>
        </p:blipFill>
        <p:spPr>
          <a:xfrm>
            <a:off x="4103370" y="1296035"/>
            <a:ext cx="2903562" cy="217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4825" y="3640455"/>
            <a:ext cx="6501765" cy="133223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According to the hardware drawing, the hole position and the hinge position are respectively opened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The door is aligned with the hole of the door frame to ensure a 3 mm gap around the door leaf.</a:t>
            </a:r>
            <a:endParaRPr lang="zh-CN" altLang="en-US"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59"/>
          <p:cNvSpPr txBox="1">
            <a:spLocks noChangeArrowheads="1"/>
          </p:cNvSpPr>
          <p:nvPr/>
        </p:nvSpPr>
        <p:spPr bwMode="auto">
          <a:xfrm>
            <a:off x="2157095" y="333375"/>
            <a:ext cx="3572510" cy="509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</a:t>
            </a:r>
            <a:r>
              <a:rPr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oor </a:t>
            </a:r>
            <a:r>
              <a:rPr lang="en-US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Q</a:t>
            </a:r>
            <a:r>
              <a:rPr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uality </a:t>
            </a:r>
            <a:r>
              <a:rPr lang="en-US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</a:t>
            </a:r>
            <a:r>
              <a:rPr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nspection</a:t>
            </a:r>
            <a:endParaRPr sz="24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5de0a9c0d8e7a1b1ae99dd8a6a334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" y="1083945"/>
            <a:ext cx="3900805" cy="3672205"/>
          </a:xfrm>
          <a:prstGeom prst="rect">
            <a:avLst/>
          </a:prstGeom>
        </p:spPr>
      </p:pic>
      <p:pic>
        <p:nvPicPr>
          <p:cNvPr id="6" name="图片 5" descr="75761fb7ce51b8c42a019f11fdf1b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4975" y="1065530"/>
            <a:ext cx="1900555" cy="37096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06490" y="573405"/>
            <a:ext cx="2873375" cy="427672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1. </a:t>
            </a:r>
            <a:r>
              <a:rPr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Check the door frame </a:t>
            </a: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&amp; leaf</a:t>
            </a:r>
            <a:r>
              <a:rPr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thickness with a micrometer, tolerance ±1.0mm</a:t>
            </a: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2. M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easure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with 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tape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door 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frame height and width </a:t>
            </a:r>
            <a:r>
              <a:rPr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tolerance </a:t>
            </a: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are within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+3.0mm and +1.5mm. D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oor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leaf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height and width tolerance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are within -1.5mm and -3.0mm.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3. Measure the 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interior angle of the door frame, exterior angle of the door leaf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The diagonal length 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tolerance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is 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within 3.0 mm.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2075180" y="168275"/>
            <a:ext cx="499364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sz="3200" b="1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C. Door Frame Process</a:t>
            </a:r>
            <a:endParaRPr sz="3200" b="1"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" name="TextBox 59"/>
          <p:cNvSpPr txBox="1">
            <a:spLocks noChangeArrowheads="1"/>
          </p:cNvSpPr>
          <p:nvPr/>
        </p:nvSpPr>
        <p:spPr bwMode="auto">
          <a:xfrm>
            <a:off x="345440" y="1142365"/>
            <a:ext cx="2851785" cy="4362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altLang="zh-CN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Pressing of Door Frame</a:t>
            </a:r>
            <a:endParaRPr lang="en-US" altLang="zh-CN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cd10e00dcffa59ba89cf765c8cfbff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40" y="1578610"/>
            <a:ext cx="3391535" cy="2543810"/>
          </a:xfrm>
          <a:prstGeom prst="rect">
            <a:avLst/>
          </a:prstGeom>
        </p:spPr>
      </p:pic>
      <p:pic>
        <p:nvPicPr>
          <p:cNvPr id="5" name="图片 4" descr="（1）大板压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4470" y="1578610"/>
            <a:ext cx="3817178" cy="25452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5440" y="4198620"/>
            <a:ext cx="7486015" cy="9220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Evenly gluing the surface and side of the core material;；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After processing, the tolerance of the periphery is within ±0.5mm, and the surface is intact and no delamination.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 descr="（3）辊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" y="943610"/>
            <a:ext cx="2871470" cy="1915160"/>
          </a:xfrm>
          <a:prstGeom prst="rect">
            <a:avLst/>
          </a:prstGeom>
        </p:spPr>
      </p:pic>
      <p:sp>
        <p:nvSpPr>
          <p:cNvPr id="30" name="TextBox 59"/>
          <p:cNvSpPr txBox="1">
            <a:spLocks noChangeArrowheads="1"/>
          </p:cNvSpPr>
          <p:nvPr/>
        </p:nvSpPr>
        <p:spPr bwMode="auto">
          <a:xfrm>
            <a:off x="108585" y="943610"/>
            <a:ext cx="2367915" cy="399415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685165">
              <a:lnSpc>
                <a:spcPct val="120000"/>
              </a:lnSpc>
              <a:defRPr/>
            </a:pPr>
            <a:r>
              <a:rPr lang="en-US" altLang="zh-CN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Door Frame Painting</a:t>
            </a:r>
            <a:endParaRPr lang="en-US" altLang="zh-CN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585" y="2858770"/>
            <a:ext cx="2872105" cy="156845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Apply waterproof paint to the 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baseboard of the door frame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which can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revent the influence of wall humidity when the wooden door is installed on site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en-US" altLang="zh-CN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5" name="图片 4" descr="（4）贴皮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0990" y="76835"/>
            <a:ext cx="2871964" cy="1915200"/>
          </a:xfrm>
          <a:prstGeom prst="rect">
            <a:avLst/>
          </a:prstGeom>
        </p:spPr>
      </p:pic>
      <p:pic>
        <p:nvPicPr>
          <p:cNvPr id="7" name="图片 6" descr="（5）开料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7700" y="2078355"/>
            <a:ext cx="2872507" cy="1915200"/>
          </a:xfrm>
          <a:prstGeom prst="rect">
            <a:avLst/>
          </a:prstGeom>
        </p:spPr>
      </p:pic>
      <p:pic>
        <p:nvPicPr>
          <p:cNvPr id="11" name="图片 10" descr="（6）定长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3465" y="2078355"/>
            <a:ext cx="2872800" cy="19152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 flipH="1">
            <a:off x="4110990" y="76835"/>
            <a:ext cx="2708910" cy="368300"/>
          </a:xfrm>
          <a:prstGeom prst="rect">
            <a:avLst/>
          </a:prstGeom>
          <a:solidFill>
            <a:schemeClr val="accent2">
              <a:alpha val="7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Door Frame Veneering</a:t>
            </a:r>
            <a:endParaRPr lang="en-US" altLang="zh-CN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59"/>
          <p:cNvSpPr txBox="1">
            <a:spLocks noChangeArrowheads="1"/>
          </p:cNvSpPr>
          <p:nvPr/>
        </p:nvSpPr>
        <p:spPr bwMode="auto">
          <a:xfrm>
            <a:off x="3187700" y="2078355"/>
            <a:ext cx="2363470" cy="399415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685165">
              <a:lnSpc>
                <a:spcPct val="120000"/>
              </a:lnSpc>
              <a:defRPr/>
            </a:pPr>
            <a:r>
              <a:rPr lang="en-US" altLang="zh-CN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Door Frame Sawing</a:t>
            </a:r>
            <a:endParaRPr lang="en-US" altLang="zh-CN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59"/>
          <p:cNvSpPr txBox="1">
            <a:spLocks noChangeArrowheads="1"/>
          </p:cNvSpPr>
          <p:nvPr/>
        </p:nvSpPr>
        <p:spPr bwMode="auto">
          <a:xfrm>
            <a:off x="6133465" y="2078355"/>
            <a:ext cx="2873375" cy="399415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685165">
              <a:lnSpc>
                <a:spcPct val="120000"/>
              </a:lnSpc>
              <a:defRPr/>
            </a:pPr>
            <a:r>
              <a:rPr lang="en-US" altLang="zh-CN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Door Frame L</a:t>
            </a:r>
            <a:r>
              <a:rPr lang="zh-CN" altLang="en-US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ength </a:t>
            </a:r>
            <a:r>
              <a:rPr lang="en-US" altLang="zh-CN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Fixing</a:t>
            </a:r>
            <a:endParaRPr lang="en-US" altLang="zh-CN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87065" y="3993515"/>
            <a:ext cx="2873375" cy="5835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Cut the material according to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wall thickness of 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 order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en-US" altLang="zh-CN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33465" y="3993515"/>
            <a:ext cx="2872105" cy="5835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Cut according to the actual length of the door frame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en-US" altLang="zh-CN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 descr="（5）打齿、接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967740"/>
            <a:ext cx="2748600" cy="1832400"/>
          </a:xfrm>
          <a:prstGeom prst="rect">
            <a:avLst/>
          </a:prstGeom>
        </p:spPr>
      </p:pic>
      <p:pic>
        <p:nvPicPr>
          <p:cNvPr id="17" name="图片 16" descr="（8）钉插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3155315"/>
            <a:ext cx="2748409" cy="18324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8615" y="843915"/>
            <a:ext cx="3527425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</a:t>
            </a:r>
            <a:r>
              <a:rPr lang="zh-CN" altLang="en-US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rchitrave </a:t>
            </a:r>
            <a:r>
              <a:rPr lang="en-US" altLang="zh-CN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</a:t>
            </a:r>
            <a:r>
              <a:rPr lang="zh-CN" altLang="en-US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ortise and </a:t>
            </a:r>
            <a:r>
              <a:rPr lang="en-US" altLang="zh-CN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</a:t>
            </a:r>
            <a:r>
              <a:rPr lang="zh-CN" altLang="en-US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enon</a:t>
            </a:r>
            <a:endParaRPr lang="zh-CN" altLang="en-US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" name="图片 11" descr="（6）砂光定厚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4740" y="530225"/>
            <a:ext cx="2748287" cy="1832400"/>
          </a:xfrm>
          <a:prstGeom prst="rect">
            <a:avLst/>
          </a:prstGeom>
        </p:spPr>
      </p:pic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4904740" y="241935"/>
            <a:ext cx="3547110" cy="4362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altLang="zh-CN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Sanding and T</a:t>
            </a:r>
            <a:r>
              <a:rPr lang="zh-CN" altLang="en-US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hickness </a:t>
            </a:r>
            <a:r>
              <a:rPr lang="en-US" altLang="zh-CN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Fixing</a:t>
            </a:r>
            <a:endParaRPr lang="en-US" altLang="zh-CN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27760" y="2818130"/>
            <a:ext cx="1400175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P</a:t>
            </a:r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in </a:t>
            </a:r>
            <a:r>
              <a:rPr lang="en-US" altLang="zh-CN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</a:t>
            </a:r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oard</a:t>
            </a:r>
            <a:endParaRPr lang="zh-CN" altLang="en-US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6" name="图片 15" descr="（7）配套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4740" y="3132455"/>
            <a:ext cx="2748012" cy="1832400"/>
          </a:xfrm>
          <a:prstGeom prst="rect">
            <a:avLst/>
          </a:prstGeom>
        </p:spPr>
      </p:pic>
      <p:sp>
        <p:nvSpPr>
          <p:cNvPr id="14" name="TextBox 59"/>
          <p:cNvSpPr txBox="1">
            <a:spLocks noChangeArrowheads="1"/>
          </p:cNvSpPr>
          <p:nvPr/>
        </p:nvSpPr>
        <p:spPr bwMode="auto">
          <a:xfrm>
            <a:off x="4904740" y="2733040"/>
            <a:ext cx="2496820" cy="4362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Architrave </a:t>
            </a:r>
            <a:r>
              <a:rPr lang="en-US" altLang="zh-CN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Matching</a:t>
            </a:r>
            <a:endParaRPr lang="en-US" altLang="zh-CN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3959225" y="1480820"/>
            <a:ext cx="851535" cy="215265"/>
          </a:xfrm>
          <a:prstGeom prst="straightConnector1">
            <a:avLst/>
          </a:prstGeom>
          <a:ln w="28575" cmpd="dbl">
            <a:solidFill>
              <a:srgbClr val="C00000"/>
            </a:solidFill>
            <a:prstDash val="lgDashDot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3901440" y="2295525"/>
            <a:ext cx="975995" cy="1087120"/>
          </a:xfrm>
          <a:prstGeom prst="straightConnector1">
            <a:avLst/>
          </a:prstGeom>
          <a:ln w="28575" cmpd="dbl">
            <a:solidFill>
              <a:srgbClr val="C00000"/>
            </a:solidFill>
            <a:prstDash val="lgDashDot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59"/>
          <p:cNvSpPr txBox="1">
            <a:spLocks noChangeArrowheads="1"/>
          </p:cNvSpPr>
          <p:nvPr/>
        </p:nvSpPr>
        <p:spPr bwMode="auto">
          <a:xfrm>
            <a:off x="-5715" y="0"/>
            <a:ext cx="9154795" cy="3994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endParaRPr lang="zh-CN" altLang="en-US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 descr="（9）打线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" y="561340"/>
            <a:ext cx="2748907" cy="1832400"/>
          </a:xfrm>
          <a:prstGeom prst="rect">
            <a:avLst/>
          </a:prstGeom>
        </p:spPr>
      </p:pic>
      <p:pic>
        <p:nvPicPr>
          <p:cNvPr id="7" name="图片 6" descr="（10）修整打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435" y="561340"/>
            <a:ext cx="2748127" cy="1832400"/>
          </a:xfrm>
          <a:prstGeom prst="rect">
            <a:avLst/>
          </a:prstGeom>
        </p:spPr>
      </p:pic>
      <p:pic>
        <p:nvPicPr>
          <p:cNvPr id="8" name="图片 7" descr="（11）配木皮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460" y="561340"/>
            <a:ext cx="2747989" cy="1832400"/>
          </a:xfrm>
          <a:prstGeom prst="rect">
            <a:avLst/>
          </a:prstGeom>
        </p:spPr>
      </p:pic>
      <p:pic>
        <p:nvPicPr>
          <p:cNvPr id="23" name="图片 22" descr="（13）修整木皮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7395" y="3057525"/>
            <a:ext cx="2748102" cy="1832400"/>
          </a:xfrm>
          <a:prstGeom prst="rect">
            <a:avLst/>
          </a:prstGeom>
        </p:spPr>
      </p:pic>
      <p:pic>
        <p:nvPicPr>
          <p:cNvPr id="22" name="图片 21" descr="（12）包覆木皮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1490" y="3057525"/>
            <a:ext cx="2748600" cy="18324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-5715" y="5080"/>
            <a:ext cx="25698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Architrave Shaping</a:t>
            </a:r>
            <a:endParaRPr lang="en-US" altLang="zh-CN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84220" y="5080"/>
            <a:ext cx="3007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</a:t>
            </a:r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anding and </a:t>
            </a:r>
            <a:r>
              <a:rPr lang="en-US" altLang="zh-CN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F</a:t>
            </a:r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inishing</a:t>
            </a:r>
            <a:endParaRPr lang="zh-CN" altLang="en-US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24650" y="0"/>
            <a:ext cx="22440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Veneer Matching</a:t>
            </a:r>
            <a:endParaRPr lang="en-US" altLang="zh-CN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7395" y="2720340"/>
            <a:ext cx="2273300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Veneer T</a:t>
            </a:r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rim</a:t>
            </a:r>
            <a:r>
              <a:rPr lang="en-US" altLang="zh-CN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ming</a:t>
            </a:r>
            <a:endParaRPr lang="en-US" altLang="zh-CN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71490" y="2720340"/>
            <a:ext cx="2516505" cy="39878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Veneer L</a:t>
            </a:r>
            <a:r>
              <a:rPr lang="zh-CN" altLang="en-US" sz="2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aminating</a:t>
            </a:r>
            <a:endParaRPr lang="zh-CN" altLang="en-US" sz="2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2494280" y="217805"/>
            <a:ext cx="789940" cy="4445"/>
          </a:xfrm>
          <a:prstGeom prst="straightConnector1">
            <a:avLst/>
          </a:prstGeom>
          <a:ln w="28575" cmpd="dbl">
            <a:solidFill>
              <a:srgbClr val="C00000"/>
            </a:solidFill>
            <a:prstDash val="lgDashDot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6129020" y="200660"/>
            <a:ext cx="595630" cy="7620"/>
          </a:xfrm>
          <a:prstGeom prst="straightConnector1">
            <a:avLst/>
          </a:prstGeom>
          <a:ln w="28575" cmpd="dbl">
            <a:solidFill>
              <a:srgbClr val="C00000"/>
            </a:solidFill>
            <a:prstDash val="lgDashDot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>
            <a:off x="3686810" y="2436495"/>
            <a:ext cx="2533650" cy="727075"/>
          </a:xfrm>
          <a:prstGeom prst="straightConnector1">
            <a:avLst/>
          </a:prstGeom>
          <a:ln w="28575" cmpd="dbl">
            <a:solidFill>
              <a:srgbClr val="C00000"/>
            </a:solidFill>
            <a:prstDash val="lgDashDot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7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979930" y="-635"/>
            <a:ext cx="440055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sz="3200" b="1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D. Painting Process</a:t>
            </a:r>
            <a:endParaRPr sz="3200" b="1"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1106805"/>
            <a:ext cx="5058410" cy="322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5215890" y="843280"/>
            <a:ext cx="3787775" cy="396938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fter the upgrade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power loss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is 80 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KHW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less than the previous mercury lamp, 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which 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avoids the pollution of the mercury lamp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o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zone free, 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improves 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 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production environment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greatly reduces the rework rate, 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makes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 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product more stable, does not affect the original design, and the 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nstant drying 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low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temperature which can meet more coating effect, saving two-thirds of the paint amount. The comprehensive production capacity is tripled, greatly reduces the cost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saving energy</a:t>
            </a:r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 </a:t>
            </a: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greener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and more efficient.</a:t>
            </a:r>
            <a:endParaRPr lang="zh-CN" altLang="en-US" sz="1400" dirty="0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0240" y="506730"/>
            <a:ext cx="3411220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LED-UV Primer </a:t>
            </a:r>
            <a:r>
              <a:rPr lang="en-US" altLang="zh-CN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</a:t>
            </a:r>
            <a:r>
              <a:rPr lang="zh-CN" altLang="en-US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oller </a:t>
            </a:r>
            <a:r>
              <a:rPr lang="en-US" altLang="zh-CN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</a:t>
            </a:r>
            <a:r>
              <a:rPr lang="zh-CN" altLang="en-US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ainting</a:t>
            </a:r>
            <a:r>
              <a:rPr lang="en-US" altLang="zh-CN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L</a:t>
            </a:r>
            <a:r>
              <a:rPr lang="zh-CN" altLang="en-US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ine</a:t>
            </a:r>
            <a:endParaRPr lang="zh-CN" altLang="en-US" b="1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5214620" y="387985"/>
            <a:ext cx="3765550" cy="452310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Infrared induction spray, 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injection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stops 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after the product is delivered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.C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ompared with the traditional injection, save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two-thirds of the paint, while reducing the power consumption by 50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KWH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paint can be recycled. Compared with the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oller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ainting line, it can spray shaped products. After the LE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-UV reciprocating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praying machine, the grinding efficiency is higher, thus achiev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es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quick drying,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nvironmentally friendly and energy saving.</a:t>
            </a:r>
            <a:endParaRPr lang="zh-CN" altLang="en-US" sz="1600" dirty="0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9930" y="168275"/>
            <a:ext cx="3178810" cy="6756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0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LED-UV </a:t>
            </a:r>
            <a:r>
              <a:rPr lang="en-US" altLang="zh-CN" sz="20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</a:t>
            </a:r>
            <a:r>
              <a:rPr lang="zh-CN" altLang="en-US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eciprocating </a:t>
            </a:r>
            <a:r>
              <a:rPr lang="en-US" altLang="zh-CN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</a:t>
            </a:r>
            <a:r>
              <a:rPr lang="zh-CN" altLang="en-US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praying </a:t>
            </a:r>
            <a:r>
              <a:rPr lang="en-US" altLang="zh-CN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Line</a:t>
            </a:r>
            <a:endParaRPr lang="en-US" altLang="zh-CN" b="1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972820"/>
            <a:ext cx="4826000" cy="36569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0" name="图片 5" descr="IMG_97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958850"/>
            <a:ext cx="2968611" cy="198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5" name="图片 6" descr="IMG_974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0" y="1169035"/>
            <a:ext cx="2970000" cy="198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油漆细节打磨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770" y="3053715"/>
            <a:ext cx="2970000" cy="1980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56280" y="1358265"/>
            <a:ext cx="2071370" cy="329184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indent="0" eaLnBrk="1" hangingPunct="1"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Sandpaper is used to make the surface of the paint smooth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er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indent="0" eaLnBrk="1" hangingPunct="1">
              <a:buFont typeface="Wingdings" panose="05000000000000000000" pitchFamily="2" charset="2"/>
              <a:buNone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 difficulty of sanding is the angle of the product, the lines and the edges of the lines.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One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door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leaf 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should be polished about 5 times, 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each time takes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20-30 minutes.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TextBox 59"/>
          <p:cNvSpPr txBox="1">
            <a:spLocks noChangeArrowheads="1"/>
          </p:cNvSpPr>
          <p:nvPr/>
        </p:nvSpPr>
        <p:spPr bwMode="auto">
          <a:xfrm>
            <a:off x="3256280" y="958850"/>
            <a:ext cx="1923415" cy="4362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685165">
              <a:lnSpc>
                <a:spcPct val="120000"/>
              </a:lnSpc>
              <a:defRPr/>
            </a:pPr>
            <a:r>
              <a:rPr lang="en-US" altLang="zh-CN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Paint Polishing</a:t>
            </a:r>
            <a:endParaRPr lang="en-US" altLang="zh-CN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0720" y="3629025"/>
            <a:ext cx="2942590" cy="107632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Match the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color paste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same as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the swatch and spray it on the product to make the color consistent.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TextBox 59"/>
          <p:cNvSpPr txBox="1">
            <a:spLocks noChangeArrowheads="1"/>
          </p:cNvSpPr>
          <p:nvPr/>
        </p:nvSpPr>
        <p:spPr bwMode="auto">
          <a:xfrm>
            <a:off x="5760720" y="3229610"/>
            <a:ext cx="1117600" cy="4362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altLang="zh-CN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</a:t>
            </a:r>
            <a:r>
              <a:rPr lang="zh-CN" altLang="en-US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hading</a:t>
            </a:r>
            <a:endParaRPr lang="zh-CN" altLang="en-US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410845" y="942340"/>
          <a:ext cx="7847965" cy="4014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650"/>
                <a:gridCol w="624205"/>
                <a:gridCol w="871220"/>
                <a:gridCol w="2221865"/>
                <a:gridCol w="2350770"/>
                <a:gridCol w="1405255"/>
              </a:tblGrid>
              <a:tr h="277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No.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Material</a:t>
                      </a:r>
                      <a:endParaRPr lang="en-US" altLang="zh-CN" sz="12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Feature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pplication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Picture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394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Solid wood</a:t>
                      </a:r>
                      <a:endParaRPr 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Natural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, e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nvironment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riendly, shrinkage and swelling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Solid wood door, </a:t>
                      </a:r>
                      <a:r>
                        <a:rPr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press line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, edge, carved panel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</a:t>
                      </a:r>
                      <a:r>
                        <a:rPr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umber</a:t>
                      </a:r>
                      <a:endParaRPr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ir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(hemlock)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omposite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oor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Leaf C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ore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: </a:t>
                      </a:r>
                      <a:r>
                        <a:rPr lang="en-US" altLang="zh-CN" sz="12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Fir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light log, 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stable,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conomic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.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rame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ore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: </a:t>
                      </a:r>
                      <a:r>
                        <a:rPr lang="zh-CN" sz="12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Eucalyptus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, not easy to deform, can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carry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heavy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door leaf,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strong 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nail-holding ability, etc., high density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293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Eucalyptus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hardwood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)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801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MDF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Density: 500~800kg/m³, made of</a:t>
                      </a:r>
                      <a:r>
                        <a:rPr lang="zh-CN" alt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wood fiber powder, easy to process, stable performance, smooth, easy to paste veneer and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paint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Baseboard for the veneer, m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odelling panels、base material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 the groove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indent="0" algn="l">
                        <a:buNone/>
                      </a:pP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图片 7" descr="实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805" y="1219835"/>
            <a:ext cx="1215390" cy="810260"/>
          </a:xfrm>
          <a:prstGeom prst="rect">
            <a:avLst/>
          </a:prstGeom>
        </p:spPr>
      </p:pic>
      <p:pic>
        <p:nvPicPr>
          <p:cNvPr id="9" name="图片 8" descr="中纤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9435" y="4052570"/>
            <a:ext cx="1295400" cy="8388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81985" y="574040"/>
            <a:ext cx="22155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Main Material: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图片 2" descr="杉木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8805" y="2081530"/>
            <a:ext cx="1231200" cy="820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4040" y="3003550"/>
            <a:ext cx="1280795" cy="88963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8" name="图片 4" descr="IMG_99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2550" y="1450340"/>
            <a:ext cx="3510381" cy="234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TextBox 59"/>
          <p:cNvSpPr txBox="1">
            <a:spLocks noChangeArrowheads="1"/>
          </p:cNvSpPr>
          <p:nvPr/>
        </p:nvSpPr>
        <p:spPr bwMode="auto">
          <a:xfrm>
            <a:off x="5162550" y="1050925"/>
            <a:ext cx="2280285" cy="4362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</a:t>
            </a:r>
            <a:r>
              <a:rPr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praying</a:t>
            </a:r>
            <a:r>
              <a:rPr lang="zh-CN" altLang="en-US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M</a:t>
            </a:r>
            <a:r>
              <a:rPr lang="zh-CN" altLang="en-US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achine</a:t>
            </a:r>
            <a:endParaRPr lang="zh-CN" altLang="en-US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76495" y="3839845"/>
            <a:ext cx="3882390" cy="119888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indent="0"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This equipment works with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dust-free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painting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room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especially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for the finish paint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to ensure the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paint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surface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smooth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and spotless.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8131" name="图片 6" descr="IMG_973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113" y="1450023"/>
            <a:ext cx="3510000" cy="234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59"/>
          <p:cNvSpPr txBox="1">
            <a:spLocks noChangeArrowheads="1"/>
          </p:cNvSpPr>
          <p:nvPr/>
        </p:nvSpPr>
        <p:spPr bwMode="auto">
          <a:xfrm>
            <a:off x="646430" y="1050925"/>
            <a:ext cx="1158240" cy="4362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altLang="zh-CN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Sanding</a:t>
            </a:r>
            <a:endParaRPr lang="en-US" altLang="zh-CN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59"/>
          <p:cNvSpPr txBox="1">
            <a:spLocks noChangeArrowheads="1"/>
          </p:cNvSpPr>
          <p:nvPr/>
        </p:nvSpPr>
        <p:spPr bwMode="auto">
          <a:xfrm>
            <a:off x="1979930" y="76835"/>
            <a:ext cx="5574665" cy="509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Electrostatic Spray Coating Renovation</a:t>
            </a:r>
            <a:endParaRPr sz="24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287143" y="1313400"/>
            <a:ext cx="569792" cy="3189548"/>
            <a:chOff x="6989618" y="1873598"/>
            <a:chExt cx="817418" cy="4575692"/>
          </a:xfrm>
          <a:solidFill>
            <a:srgbClr val="C00000"/>
          </a:solidFill>
        </p:grpSpPr>
        <p:sp>
          <p:nvSpPr>
            <p:cNvPr id="22" name="椭圆 21"/>
            <p:cNvSpPr/>
            <p:nvPr/>
          </p:nvSpPr>
          <p:spPr>
            <a:xfrm>
              <a:off x="6989618" y="1873598"/>
              <a:ext cx="817418" cy="8174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989618" y="3110346"/>
              <a:ext cx="817418" cy="8174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989618" y="4371109"/>
              <a:ext cx="817418" cy="8174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989618" y="5631872"/>
              <a:ext cx="817418" cy="8174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26"/>
          <p:cNvSpPr txBox="1"/>
          <p:nvPr/>
        </p:nvSpPr>
        <p:spPr>
          <a:xfrm>
            <a:off x="4319781" y="123623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26"/>
          <p:cNvSpPr txBox="1"/>
          <p:nvPr/>
        </p:nvSpPr>
        <p:spPr>
          <a:xfrm>
            <a:off x="4352166" y="2099836"/>
            <a:ext cx="50405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26"/>
          <p:cNvSpPr txBox="1"/>
          <p:nvPr/>
        </p:nvSpPr>
        <p:spPr>
          <a:xfrm>
            <a:off x="4352166" y="2990741"/>
            <a:ext cx="50405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4319781" y="3895616"/>
            <a:ext cx="50405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990966" y="1287751"/>
            <a:ext cx="187960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sz="2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High efficiency.</a:t>
            </a:r>
            <a:endParaRPr lang="zh-CN" altLang="zh-CN" sz="2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992370" y="1976120"/>
            <a:ext cx="398653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spc="15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High painting rate, less waste, </a:t>
            </a:r>
            <a:r>
              <a:rPr lang="en-US" altLang="zh-CN" sz="2000" spc="15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costs </a:t>
            </a:r>
            <a:r>
              <a:rPr lang="zh-CN" altLang="zh-CN" sz="2000" spc="15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only 50% of the </a:t>
            </a:r>
            <a:r>
              <a:rPr lang="en-US" altLang="zh-CN" sz="2000" spc="15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previous</a:t>
            </a:r>
            <a:r>
              <a:rPr lang="zh-CN" altLang="zh-CN" sz="2000" spc="15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air spray gun</a:t>
            </a:r>
            <a:r>
              <a:rPr lang="en-US" altLang="zh-CN" sz="2000" spc="15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en-US" altLang="zh-CN" sz="2000" spc="15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992236" y="3236955"/>
            <a:ext cx="342328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000" spc="150" dirty="0"/>
              <a:t>E</a:t>
            </a:r>
            <a:r>
              <a:rPr lang="zh-CN" altLang="zh-CN" sz="2000" spc="150" dirty="0"/>
              <a:t>nvironmentally friendly</a:t>
            </a:r>
            <a:r>
              <a:rPr lang="en-US" altLang="zh-CN" sz="2000" spc="150" dirty="0"/>
              <a:t>.</a:t>
            </a:r>
            <a:endParaRPr lang="en-US" altLang="zh-CN" sz="2000" spc="150" dirty="0"/>
          </a:p>
        </p:txBody>
      </p:sp>
      <p:sp>
        <p:nvSpPr>
          <p:cNvPr id="34" name="矩形 33"/>
          <p:cNvSpPr/>
          <p:nvPr/>
        </p:nvSpPr>
        <p:spPr>
          <a:xfrm>
            <a:off x="4992370" y="3933190"/>
            <a:ext cx="359981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spc="15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The paint surface is more </a:t>
            </a:r>
            <a:r>
              <a:rPr lang="en-US" altLang="zh-CN" sz="2000" spc="15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even.</a:t>
            </a:r>
            <a:endParaRPr lang="zh-CN" altLang="zh-CN" sz="2000" spc="15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9" r="3041"/>
          <a:stretch>
            <a:fillRect/>
          </a:stretch>
        </p:blipFill>
        <p:spPr bwMode="auto">
          <a:xfrm>
            <a:off x="192405" y="669290"/>
            <a:ext cx="3554532" cy="21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9"/>
          <a:stretch>
            <a:fillRect/>
          </a:stretch>
        </p:blipFill>
        <p:spPr bwMode="auto">
          <a:xfrm>
            <a:off x="192405" y="2924175"/>
            <a:ext cx="3554730" cy="2195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 rot="21420000">
            <a:off x="4215765" y="676275"/>
            <a:ext cx="343027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2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 scaled="1"/>
                  </a:gradFill>
                  <a:round/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Four </a:t>
            </a:r>
            <a:r>
              <a:rPr lang="en-US" altLang="zh-CN" sz="2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 scaled="1"/>
                  </a:gradFill>
                  <a:round/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A</a:t>
            </a:r>
            <a:r>
              <a:rPr lang="zh-CN" altLang="en-US" sz="2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 scaled="1"/>
                  </a:gradFill>
                  <a:round/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dvantage</a:t>
            </a:r>
            <a:r>
              <a:rPr lang="en-US" altLang="zh-CN" sz="2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 scaled="1"/>
                  </a:gradFill>
                  <a:round/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s</a:t>
            </a:r>
            <a:endParaRPr lang="en-US" altLang="zh-CN" sz="28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 scaled="1"/>
                </a:gradFill>
                <a:round/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-736915" y="1265330"/>
            <a:ext cx="7064391" cy="3413404"/>
            <a:chOff x="-733915" y="1508870"/>
            <a:chExt cx="12472454" cy="6026496"/>
          </a:xfrm>
        </p:grpSpPr>
        <p:grpSp>
          <p:nvGrpSpPr>
            <p:cNvPr id="3" name="组合 2"/>
            <p:cNvGrpSpPr/>
            <p:nvPr/>
          </p:nvGrpSpPr>
          <p:grpSpPr>
            <a:xfrm flipV="1">
              <a:off x="4608277" y="4005928"/>
              <a:ext cx="4949718" cy="615759"/>
              <a:chOff x="7528069" y="5047140"/>
              <a:chExt cx="7298727" cy="451292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7528069" y="5047140"/>
                <a:ext cx="520984" cy="451292"/>
              </a:xfrm>
              <a:prstGeom prst="line">
                <a:avLst/>
              </a:prstGeom>
              <a:solidFill>
                <a:srgbClr val="516D82"/>
              </a:solidFill>
              <a:ln>
                <a:solidFill>
                  <a:srgbClr val="13A0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8049649" y="5498266"/>
                <a:ext cx="6777147" cy="0"/>
              </a:xfrm>
              <a:prstGeom prst="line">
                <a:avLst/>
              </a:prstGeom>
              <a:solidFill>
                <a:srgbClr val="516D82"/>
              </a:solidFill>
              <a:ln>
                <a:solidFill>
                  <a:srgbClr val="13A0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4440287" y="5233910"/>
              <a:ext cx="7298252" cy="451291"/>
              <a:chOff x="6192630" y="7896822"/>
              <a:chExt cx="7298252" cy="451291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6192630" y="7896822"/>
                <a:ext cx="520984" cy="451291"/>
              </a:xfrm>
              <a:prstGeom prst="line">
                <a:avLst/>
              </a:prstGeom>
              <a:solidFill>
                <a:srgbClr val="516D82"/>
              </a:solidFill>
              <a:ln>
                <a:solidFill>
                  <a:srgbClr val="13A0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6713735" y="8348022"/>
                <a:ext cx="6777147" cy="0"/>
              </a:xfrm>
              <a:prstGeom prst="line">
                <a:avLst/>
              </a:prstGeom>
              <a:solidFill>
                <a:srgbClr val="516D82"/>
              </a:solidFill>
              <a:ln>
                <a:solidFill>
                  <a:srgbClr val="13A0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 flipV="1">
              <a:off x="3012869" y="1625863"/>
              <a:ext cx="2752166" cy="1587205"/>
              <a:chOff x="6312291" y="4747417"/>
              <a:chExt cx="2752166" cy="1202336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6312291" y="4747417"/>
                <a:ext cx="625547" cy="1193257"/>
              </a:xfrm>
              <a:prstGeom prst="line">
                <a:avLst/>
              </a:prstGeom>
              <a:solidFill>
                <a:srgbClr val="516D82"/>
              </a:solidFill>
              <a:ln>
                <a:solidFill>
                  <a:srgbClr val="13A0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6938394" y="5940411"/>
                <a:ext cx="2126063" cy="9342"/>
              </a:xfrm>
              <a:prstGeom prst="line">
                <a:avLst/>
              </a:prstGeom>
              <a:solidFill>
                <a:srgbClr val="516D82"/>
              </a:solidFill>
              <a:ln>
                <a:solidFill>
                  <a:srgbClr val="13A0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3935687" y="6178304"/>
              <a:ext cx="4462485" cy="1193257"/>
              <a:chOff x="5463605" y="7485775"/>
              <a:chExt cx="4462485" cy="1193257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5463605" y="7485775"/>
                <a:ext cx="625546" cy="1193257"/>
              </a:xfrm>
              <a:prstGeom prst="line">
                <a:avLst/>
              </a:prstGeom>
              <a:solidFill>
                <a:srgbClr val="516D82"/>
              </a:solidFill>
              <a:ln>
                <a:solidFill>
                  <a:srgbClr val="13A0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6089273" y="8678943"/>
                <a:ext cx="3836817" cy="0"/>
              </a:xfrm>
              <a:prstGeom prst="line">
                <a:avLst/>
              </a:prstGeom>
              <a:solidFill>
                <a:srgbClr val="516D82"/>
              </a:solidFill>
              <a:ln>
                <a:solidFill>
                  <a:srgbClr val="13A08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-733915" y="1508870"/>
              <a:ext cx="6026496" cy="6026496"/>
              <a:chOff x="-385798" y="798786"/>
              <a:chExt cx="6026496" cy="6026496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-385798" y="798786"/>
                <a:ext cx="6026496" cy="6026496"/>
              </a:xfrm>
              <a:prstGeom prst="ellipse">
                <a:avLst/>
              </a:prstGeom>
              <a:noFill/>
              <a:ln w="25400" cmpd="sng">
                <a:solidFill>
                  <a:srgbClr val="C4392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26558" y="1422353"/>
                <a:ext cx="4799543" cy="4799543"/>
              </a:xfrm>
              <a:prstGeom prst="ellipse">
                <a:avLst/>
              </a:prstGeom>
              <a:solidFill>
                <a:srgbClr val="C4392A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矩形 22"/>
          <p:cNvSpPr/>
          <p:nvPr/>
        </p:nvSpPr>
        <p:spPr>
          <a:xfrm>
            <a:off x="-17279" y="2121648"/>
            <a:ext cx="19735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spc="15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4 Core</a:t>
            </a:r>
            <a:endParaRPr lang="en-US" altLang="zh-CN" sz="4400" spc="150" dirty="0" smtClean="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4096" y="2890100"/>
            <a:ext cx="150114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4400" spc="15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T</a:t>
            </a:r>
            <a:r>
              <a:rPr lang="zh-CN" altLang="en-US" sz="4400" spc="15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ech</a:t>
            </a:r>
            <a:endParaRPr lang="zh-CN" altLang="en-US" sz="4400" spc="15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59075" y="1031875"/>
            <a:ext cx="5189220" cy="11988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1. </a:t>
            </a:r>
            <a:r>
              <a:rPr 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The imported 100,000 rpm/min high-speed rotary cup spray gun, with good spray atomization, particle size is only one-fiftieth of the normal air spray gun.</a:t>
            </a:r>
            <a:endParaRPr 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59075" y="2383155"/>
            <a:ext cx="4907915" cy="64516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2. </a:t>
            </a:r>
            <a:r>
              <a:rPr 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The precision gear pump oil supply system is better and more stable than the gas pump.</a:t>
            </a:r>
            <a:endParaRPr 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59075" y="3269615"/>
            <a:ext cx="4656455" cy="9220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3. </a:t>
            </a:r>
            <a:r>
              <a:rPr 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The segmented fuel injection control system can effectively solve the problem of paint sag during hanging spray.</a:t>
            </a:r>
            <a:endParaRPr 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784475" y="4337050"/>
            <a:ext cx="4678680" cy="64516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4. </a:t>
            </a:r>
            <a:r>
              <a:rPr lang="zh-CN" dirty="0"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Infrared senses the size of the workpiece and intelligently adjusts the spray range.</a:t>
            </a:r>
            <a:endParaRPr lang="zh-CN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4924425" y="-2929890"/>
            <a:ext cx="613410" cy="6502400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 b="1" dirty="0" smtClean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Large </a:t>
            </a:r>
            <a:r>
              <a:rPr lang="en-US" altLang="zh-CN" sz="2800" b="1" dirty="0" smtClean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2800" b="1" dirty="0" smtClean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arriers </a:t>
            </a:r>
            <a:r>
              <a:rPr lang="en-US" altLang="zh-CN" sz="2800" b="1" dirty="0" smtClean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of</a:t>
            </a:r>
            <a:r>
              <a:rPr lang="zh-CN" altLang="en-US" sz="2800" b="1" dirty="0" smtClean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800" b="1" dirty="0" smtClean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2800" b="1" dirty="0" smtClean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oating </a:t>
            </a:r>
            <a:r>
              <a:rPr lang="en-US" altLang="zh-CN" sz="2800" b="1" dirty="0" smtClean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</a:t>
            </a:r>
            <a:r>
              <a:rPr lang="zh-CN" altLang="en-US" sz="2800" b="1" dirty="0" smtClean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ndustry</a:t>
            </a:r>
            <a:endParaRPr lang="zh-CN" altLang="en-US" sz="2800" b="1" dirty="0" smtClean="0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5660390" y="-1053465"/>
            <a:ext cx="551815" cy="36188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--E</a:t>
            </a:r>
            <a:r>
              <a:rPr lang="zh-CN" altLang="en-US" sz="2400" b="1" dirty="0" smtClean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lectrostatic </a:t>
            </a:r>
            <a:r>
              <a:rPr lang="en-US" altLang="zh-CN" sz="2400" b="1" dirty="0" smtClean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</a:t>
            </a:r>
            <a:r>
              <a:rPr lang="zh-CN" altLang="en-US" sz="2400" b="1" dirty="0" smtClean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praying</a:t>
            </a:r>
            <a:endParaRPr lang="zh-CN" altLang="en-US" sz="2400" b="1" dirty="0" smtClean="0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2151380" y="168275"/>
            <a:ext cx="444500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sz="3200" b="1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E. Product Inspection</a:t>
            </a:r>
            <a:endParaRPr sz="3200" b="1"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图片 2" descr="修色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047750"/>
            <a:ext cx="2748600" cy="1832400"/>
          </a:xfrm>
          <a:prstGeom prst="rect">
            <a:avLst/>
          </a:prstGeom>
        </p:spPr>
      </p:pic>
      <p:pic>
        <p:nvPicPr>
          <p:cNvPr id="56322" name="图片 4" descr="油漆-小修补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" y="3109913"/>
            <a:ext cx="2735781" cy="183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423285" y="1373505"/>
            <a:ext cx="5521325" cy="299974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Product inspection requires the following tests: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1. Whether the company label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and the order remarks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are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attached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2. Check the size, type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and 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customer information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3. Check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if the 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surface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pitted and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evenly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4. Check if there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are any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scratch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es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?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2647315" y="168275"/>
            <a:ext cx="321818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sz="3200" b="1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F.  Packaging</a:t>
            </a:r>
            <a:endParaRPr sz="3200" b="1"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59394" name="图片 6" descr="IMG_97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0" y="1825625"/>
            <a:ext cx="2748073" cy="183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5" name="图片 7" descr="IMG_976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7860" y="1825625"/>
            <a:ext cx="2748073" cy="183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6" name="图片 10" descr="IMG_788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2530" y="1825308"/>
            <a:ext cx="2748074" cy="183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9"/>
          <p:cNvSpPr txBox="1">
            <a:spLocks noChangeArrowheads="1"/>
          </p:cNvSpPr>
          <p:nvPr/>
        </p:nvSpPr>
        <p:spPr bwMode="auto">
          <a:xfrm>
            <a:off x="158750" y="1389380"/>
            <a:ext cx="2489200" cy="4362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altLang="zh-CN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Door Frame Packing</a:t>
            </a:r>
            <a:endParaRPr lang="en-US" altLang="zh-CN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图片 6" descr="IMG_78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58" y="1357948"/>
            <a:ext cx="2747927" cy="183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7" descr="IMG_783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940" y="172720"/>
            <a:ext cx="2011680" cy="3018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18" name="Picture 6" descr="IMG_789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5803" y="1358265"/>
            <a:ext cx="2747925" cy="183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9"/>
          <p:cNvSpPr txBox="1">
            <a:spLocks noChangeArrowheads="1"/>
          </p:cNvSpPr>
          <p:nvPr/>
        </p:nvSpPr>
        <p:spPr bwMode="auto">
          <a:xfrm>
            <a:off x="104775" y="958850"/>
            <a:ext cx="2317750" cy="4362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685165">
              <a:lnSpc>
                <a:spcPct val="120000"/>
              </a:lnSpc>
              <a:defRPr/>
            </a:pPr>
            <a:r>
              <a:rPr lang="en-US" altLang="zh-CN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Door Leaf Packing</a:t>
            </a:r>
            <a:endParaRPr lang="en-US" altLang="zh-CN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5450" y="3313430"/>
            <a:ext cx="7935595" cy="175323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Mainly 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pack with 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capper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</a:t>
            </a: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infrared heat shrinking machines and others</a:t>
            </a: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1. 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oor leaf 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packed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with 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PU bag, foam on each side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2. Sealing the 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PU 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bag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3. 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ron the PU bag 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smoothly with infrared heat shrinking machine.</a:t>
            </a:r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18"/>
          <p:cNvGrpSpPr/>
          <p:nvPr/>
        </p:nvGrpSpPr>
        <p:grpSpPr bwMode="auto">
          <a:xfrm rot="16200000">
            <a:off x="6972935" y="3002280"/>
            <a:ext cx="2834640" cy="1514475"/>
            <a:chOff x="-25795" y="5083903"/>
            <a:chExt cx="3264293" cy="1774099"/>
          </a:xfrm>
        </p:grpSpPr>
        <p:sp>
          <p:nvSpPr>
            <p:cNvPr id="13" name="等腰三角形 12"/>
            <p:cNvSpPr/>
            <p:nvPr/>
          </p:nvSpPr>
          <p:spPr>
            <a:xfrm flipH="1">
              <a:off x="-19444" y="5083903"/>
              <a:ext cx="3257942" cy="1774099"/>
            </a:xfrm>
            <a:prstGeom prst="triangle">
              <a:avLst>
                <a:gd name="adj" fmla="val 100000"/>
              </a:avLst>
            </a:prstGeom>
            <a:solidFill>
              <a:srgbClr val="FA2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431766" y="5245214"/>
              <a:ext cx="1155227" cy="2070349"/>
            </a:xfrm>
            <a:prstGeom prst="triangle">
              <a:avLst>
                <a:gd name="adj" fmla="val 100000"/>
              </a:avLst>
            </a:prstGeom>
            <a:solidFill>
              <a:srgbClr val="B8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2" name="Picture 4" descr="IMG_78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95" y="1330643"/>
            <a:ext cx="2750216" cy="183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3" name="Picture 5" descr="IMG_78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818" y="1330643"/>
            <a:ext cx="2746984" cy="183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4" name="Picture 6" descr="IMG_78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3973" y="1330643"/>
            <a:ext cx="2763143" cy="183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77495" y="3326765"/>
            <a:ext cx="4531360" cy="119888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indent="0" eaLnBrk="1" hangingPunct="1"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chemeClr val="bg1"/>
                </a:solidFill>
                <a:sym typeface="+mn-ea"/>
              </a:rPr>
              <a:t>Step</a:t>
            </a:r>
            <a:r>
              <a:rPr lang="zh-CN" altLang="en-US" b="1" dirty="0">
                <a:solidFill>
                  <a:schemeClr val="bg1"/>
                </a:solidFill>
                <a:sym typeface="+mn-ea"/>
              </a:rPr>
              <a:t>s:</a:t>
            </a:r>
            <a:endParaRPr lang="zh-CN" altLang="en-US" dirty="0">
              <a:solidFill>
                <a:schemeClr val="bg1"/>
              </a:solidFill>
              <a:sym typeface="+mn-ea"/>
            </a:endParaRPr>
          </a:p>
          <a:p>
            <a:pPr indent="0" eaLnBrk="1" hangingPunct="1">
              <a:buFont typeface="Wingdings" panose="05000000000000000000" pitchFamily="2" charset="2"/>
              <a:buNone/>
            </a:pPr>
            <a:r>
              <a:rPr lang="zh-CN" altLang="en-US">
                <a:solidFill>
                  <a:schemeClr val="bg1"/>
                </a:solidFill>
              </a:rPr>
              <a:t>1. Place the ironed product on the wrapper</a:t>
            </a:r>
            <a:r>
              <a:rPr lang="en-US" altLang="zh-CN">
                <a:solidFill>
                  <a:schemeClr val="bg1"/>
                </a:solidFill>
              </a:rPr>
              <a:t>.</a:t>
            </a:r>
            <a:endParaRPr lang="zh-CN" altLang="en-US">
              <a:solidFill>
                <a:schemeClr val="bg1"/>
              </a:solidFill>
            </a:endParaRPr>
          </a:p>
          <a:p>
            <a:pPr indent="0" eaLnBrk="1" hangingPunct="1">
              <a:buFont typeface="Wingdings" panose="05000000000000000000" pitchFamily="2" charset="2"/>
              <a:buNone/>
            </a:pPr>
            <a:r>
              <a:rPr lang="zh-CN" altLang="en-US">
                <a:solidFill>
                  <a:schemeClr val="bg1"/>
                </a:solidFill>
              </a:rPr>
              <a:t>2. </a:t>
            </a:r>
            <a:r>
              <a:rPr lang="en-US" altLang="zh-CN">
                <a:solidFill>
                  <a:schemeClr val="bg1"/>
                </a:solidFill>
              </a:rPr>
              <a:t>Put</a:t>
            </a:r>
            <a:r>
              <a:rPr lang="zh-CN" altLang="en-US">
                <a:solidFill>
                  <a:schemeClr val="bg1"/>
                </a:solidFill>
              </a:rPr>
              <a:t> </a:t>
            </a:r>
            <a:r>
              <a:rPr lang="en-US" altLang="zh-CN">
                <a:solidFill>
                  <a:schemeClr val="bg1"/>
                </a:solidFill>
              </a:rPr>
              <a:t>the</a:t>
            </a:r>
            <a:r>
              <a:rPr lang="zh-CN" altLang="en-US">
                <a:solidFill>
                  <a:schemeClr val="bg1"/>
                </a:solidFill>
              </a:rPr>
              <a:t> corner guard</a:t>
            </a:r>
            <a:r>
              <a:rPr lang="en-US" altLang="zh-CN">
                <a:solidFill>
                  <a:schemeClr val="bg1"/>
                </a:solidFill>
              </a:rPr>
              <a:t>.</a:t>
            </a:r>
            <a:endParaRPr lang="zh-CN" altLang="en-US">
              <a:solidFill>
                <a:schemeClr val="bg1"/>
              </a:solidFill>
            </a:endParaRPr>
          </a:p>
          <a:p>
            <a:pPr indent="0" eaLnBrk="1" hangingPunct="1">
              <a:buFont typeface="Wingdings" panose="05000000000000000000" pitchFamily="2" charset="2"/>
              <a:buNone/>
            </a:pPr>
            <a:r>
              <a:rPr lang="zh-CN" altLang="en-US">
                <a:solidFill>
                  <a:schemeClr val="bg1"/>
                </a:solidFill>
              </a:rPr>
              <a:t>3. </a:t>
            </a:r>
            <a:r>
              <a:rPr lang="en-US" altLang="zh-CN">
                <a:solidFill>
                  <a:schemeClr val="bg1"/>
                </a:solidFill>
              </a:rPr>
              <a:t>S</a:t>
            </a:r>
            <a:r>
              <a:rPr lang="zh-CN" altLang="en-US">
                <a:solidFill>
                  <a:schemeClr val="bg1"/>
                </a:solidFill>
              </a:rPr>
              <a:t>ealed </a:t>
            </a:r>
            <a:r>
              <a:rPr lang="en-US" altLang="zh-CN">
                <a:solidFill>
                  <a:schemeClr val="bg1"/>
                </a:solidFill>
              </a:rPr>
              <a:t>the wrapper</a:t>
            </a:r>
            <a:r>
              <a:rPr lang="zh-CN" altLang="en-US">
                <a:solidFill>
                  <a:schemeClr val="bg1"/>
                </a:solidFill>
              </a:rPr>
              <a:t> with </a:t>
            </a:r>
            <a:r>
              <a:rPr lang="en-US" altLang="zh-CN">
                <a:solidFill>
                  <a:schemeClr val="bg1"/>
                </a:solidFill>
              </a:rPr>
              <a:t>s</a:t>
            </a:r>
            <a:r>
              <a:rPr lang="zh-CN" altLang="en-US">
                <a:solidFill>
                  <a:schemeClr val="bg1"/>
                </a:solidFill>
              </a:rPr>
              <a:t>cotch tape.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TextBox 59"/>
          <p:cNvSpPr txBox="1">
            <a:spLocks noChangeArrowheads="1"/>
          </p:cNvSpPr>
          <p:nvPr/>
        </p:nvSpPr>
        <p:spPr bwMode="auto">
          <a:xfrm>
            <a:off x="277495" y="894715"/>
            <a:ext cx="2424430" cy="4362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defTabSz="685165">
              <a:lnSpc>
                <a:spcPct val="120000"/>
              </a:lnSpc>
              <a:defRPr/>
            </a:pPr>
            <a:r>
              <a:rPr lang="en-US" altLang="zh-CN" sz="2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Door Leaf Packing</a:t>
            </a:r>
            <a:endParaRPr lang="en-US" altLang="zh-CN" sz="2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 descr="6a05e9018dd3996dc5cba431efd64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191260"/>
            <a:ext cx="2064385" cy="2753360"/>
          </a:xfrm>
          <a:prstGeom prst="rect">
            <a:avLst/>
          </a:prstGeom>
        </p:spPr>
      </p:pic>
      <p:sp>
        <p:nvSpPr>
          <p:cNvPr id="6" name="TextBox 59"/>
          <p:cNvSpPr txBox="1">
            <a:spLocks noChangeArrowheads="1"/>
          </p:cNvSpPr>
          <p:nvPr/>
        </p:nvSpPr>
        <p:spPr bwMode="auto">
          <a:xfrm>
            <a:off x="1979930" y="681355"/>
            <a:ext cx="1263015" cy="5099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Loading</a:t>
            </a:r>
            <a:endParaRPr lang="en-US" altLang="zh-CN" sz="24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18"/>
          <p:cNvGrpSpPr/>
          <p:nvPr/>
        </p:nvGrpSpPr>
        <p:grpSpPr bwMode="auto">
          <a:xfrm>
            <a:off x="-16510" y="3649980"/>
            <a:ext cx="2834640" cy="1514475"/>
            <a:chOff x="-25795" y="5083903"/>
            <a:chExt cx="3264293" cy="1774099"/>
          </a:xfrm>
        </p:grpSpPr>
        <p:sp>
          <p:nvSpPr>
            <p:cNvPr id="13" name="等腰三角形 12"/>
            <p:cNvSpPr/>
            <p:nvPr/>
          </p:nvSpPr>
          <p:spPr>
            <a:xfrm flipH="1">
              <a:off x="-19444" y="5083903"/>
              <a:ext cx="3257942" cy="1774099"/>
            </a:xfrm>
            <a:prstGeom prst="triangle">
              <a:avLst>
                <a:gd name="adj" fmla="val 100000"/>
              </a:avLst>
            </a:prstGeom>
            <a:solidFill>
              <a:srgbClr val="FA2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431766" y="5245214"/>
              <a:ext cx="1155227" cy="2070349"/>
            </a:xfrm>
            <a:prstGeom prst="triangle">
              <a:avLst>
                <a:gd name="adj" fmla="val 100000"/>
              </a:avLst>
            </a:prstGeom>
            <a:solidFill>
              <a:srgbClr val="B8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 descr="装柜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4705" y="1195705"/>
            <a:ext cx="2065630" cy="2754000"/>
          </a:xfrm>
          <a:prstGeom prst="rect">
            <a:avLst/>
          </a:prstGeom>
        </p:spPr>
      </p:pic>
      <p:pic>
        <p:nvPicPr>
          <p:cNvPr id="5" name="图片 4" descr="封条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9510" y="1249680"/>
            <a:ext cx="2065630" cy="2754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表格 2"/>
          <p:cNvGraphicFramePr/>
          <p:nvPr/>
        </p:nvGraphicFramePr>
        <p:xfrm>
          <a:off x="251460" y="908050"/>
          <a:ext cx="7473950" cy="4110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20"/>
                <a:gridCol w="813435"/>
                <a:gridCol w="2062480"/>
                <a:gridCol w="2364740"/>
                <a:gridCol w="1781175"/>
              </a:tblGrid>
              <a:tr h="3460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No.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Material</a:t>
                      </a:r>
                      <a:endParaRPr lang="en-US" altLang="zh-CN" sz="12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Feature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pplication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Picture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inger joint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board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Stable, no deformation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Door leaf o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uter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dge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and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architrave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base materail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766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Plywood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hin layers of wood stuck together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stable, non-deformable,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strong 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nail-holding ability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cover plate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of door frame, subplate, face plate of door leaf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Glue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Chemical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omposition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Each gluing processing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77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Paint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Paint film hardness, transparency, 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hand-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feel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ing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, leveling, richness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Product surface finish</a:t>
                      </a:r>
                      <a:endParaRPr 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05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Veneer</a:t>
                      </a:r>
                      <a:endParaRPr lang="en-US" altLang="zh-CN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5mm，</a:t>
                      </a:r>
                      <a:r>
                        <a:rPr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0.3mm </a:t>
                      </a: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veneer </a:t>
                      </a:r>
                      <a:r>
                        <a:rPr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stick </a:t>
                      </a: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on</a:t>
                      </a:r>
                      <a:r>
                        <a:rPr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non - woven fabric to prevent cracking</a:t>
                      </a:r>
                      <a:endParaRPr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Product surface，</a:t>
                      </a:r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0.3mm n</a:t>
                      </a:r>
                      <a:r>
                        <a:rPr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on - woven </a:t>
                      </a:r>
                      <a:r>
                        <a:rPr lang="en-US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veneer</a:t>
                      </a:r>
                      <a:r>
                        <a:rPr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is mainly used to paste profiled lines</a:t>
                      </a:r>
                      <a:endParaRPr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图片 4" descr="原料-夹板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2690" y="2009140"/>
            <a:ext cx="1024255" cy="682625"/>
          </a:xfrm>
          <a:prstGeom prst="rect">
            <a:avLst/>
          </a:prstGeom>
        </p:spPr>
      </p:pic>
      <p:pic>
        <p:nvPicPr>
          <p:cNvPr id="6" name="图片 5" descr="原料-胶水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2690" y="2840990"/>
            <a:ext cx="1026000" cy="684000"/>
          </a:xfrm>
          <a:prstGeom prst="rect">
            <a:avLst/>
          </a:prstGeom>
        </p:spPr>
      </p:pic>
      <p:pic>
        <p:nvPicPr>
          <p:cNvPr id="10" name="图片 9" descr="原料-油漆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2690" y="3681095"/>
            <a:ext cx="1026000" cy="684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436995" y="1108075"/>
            <a:ext cx="666115" cy="974725"/>
          </a:xfrm>
          <a:prstGeom prst="rect">
            <a:avLst/>
          </a:prstGeom>
        </p:spPr>
      </p:pic>
      <p:pic>
        <p:nvPicPr>
          <p:cNvPr id="6150" name="图片 9" descr="木皮厚度 0 (2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2690" y="4453890"/>
            <a:ext cx="1111885" cy="565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10"/>
          <p:cNvGrpSpPr/>
          <p:nvPr/>
        </p:nvGrpSpPr>
        <p:grpSpPr bwMode="auto">
          <a:xfrm rot="8830811">
            <a:off x="6520815" y="-662305"/>
            <a:ext cx="2806700" cy="1506220"/>
            <a:chOff x="-2622843" y="-30927"/>
            <a:chExt cx="12775337" cy="6372585"/>
          </a:xfrm>
        </p:grpSpPr>
        <p:sp>
          <p:nvSpPr>
            <p:cNvPr id="12" name="矩形 3"/>
            <p:cNvSpPr/>
            <p:nvPr/>
          </p:nvSpPr>
          <p:spPr>
            <a:xfrm>
              <a:off x="2159472" y="95780"/>
              <a:ext cx="3459799" cy="6293210"/>
            </a:xfrm>
            <a:custGeom>
              <a:avLst/>
              <a:gdLst>
                <a:gd name="connsiteX0" fmla="*/ 0 w 1788160"/>
                <a:gd name="connsiteY0" fmla="*/ 0 h 5821680"/>
                <a:gd name="connsiteX1" fmla="*/ 1788160 w 1788160"/>
                <a:gd name="connsiteY1" fmla="*/ 0 h 5821680"/>
                <a:gd name="connsiteX2" fmla="*/ 1788160 w 1788160"/>
                <a:gd name="connsiteY2" fmla="*/ 5821680 h 5821680"/>
                <a:gd name="connsiteX3" fmla="*/ 0 w 1788160"/>
                <a:gd name="connsiteY3" fmla="*/ 5821680 h 5821680"/>
                <a:gd name="connsiteX4" fmla="*/ 0 w 1788160"/>
                <a:gd name="connsiteY4" fmla="*/ 0 h 5821680"/>
                <a:gd name="connsiteX0-1" fmla="*/ 0 w 2407920"/>
                <a:gd name="connsiteY0-2" fmla="*/ 0 h 5821680"/>
                <a:gd name="connsiteX1-3" fmla="*/ 1788160 w 2407920"/>
                <a:gd name="connsiteY1-4" fmla="*/ 0 h 5821680"/>
                <a:gd name="connsiteX2-5" fmla="*/ 2407920 w 2407920"/>
                <a:gd name="connsiteY2-6" fmla="*/ 4318000 h 5821680"/>
                <a:gd name="connsiteX3-7" fmla="*/ 0 w 2407920"/>
                <a:gd name="connsiteY3-8" fmla="*/ 5821680 h 5821680"/>
                <a:gd name="connsiteX4-9" fmla="*/ 0 w 2407920"/>
                <a:gd name="connsiteY4-10" fmla="*/ 0 h 5821680"/>
                <a:gd name="connsiteX0-11" fmla="*/ 1137920 w 2407920"/>
                <a:gd name="connsiteY0-12" fmla="*/ 2021840 h 5821680"/>
                <a:gd name="connsiteX1-13" fmla="*/ 1788160 w 2407920"/>
                <a:gd name="connsiteY1-14" fmla="*/ 0 h 5821680"/>
                <a:gd name="connsiteX2-15" fmla="*/ 2407920 w 2407920"/>
                <a:gd name="connsiteY2-16" fmla="*/ 4318000 h 5821680"/>
                <a:gd name="connsiteX3-17" fmla="*/ 0 w 2407920"/>
                <a:gd name="connsiteY3-18" fmla="*/ 5821680 h 5821680"/>
                <a:gd name="connsiteX4-19" fmla="*/ 1137920 w 2407920"/>
                <a:gd name="connsiteY4-20" fmla="*/ 2021840 h 5821680"/>
                <a:gd name="connsiteX0-21" fmla="*/ 0 w 2428240"/>
                <a:gd name="connsiteY0-22" fmla="*/ 4582160 h 5821680"/>
                <a:gd name="connsiteX1-23" fmla="*/ 1808480 w 2428240"/>
                <a:gd name="connsiteY1-24" fmla="*/ 0 h 5821680"/>
                <a:gd name="connsiteX2-25" fmla="*/ 2428240 w 2428240"/>
                <a:gd name="connsiteY2-26" fmla="*/ 4318000 h 5821680"/>
                <a:gd name="connsiteX3-27" fmla="*/ 20320 w 2428240"/>
                <a:gd name="connsiteY3-28" fmla="*/ 5821680 h 5821680"/>
                <a:gd name="connsiteX4-29" fmla="*/ 0 w 2428240"/>
                <a:gd name="connsiteY4-30" fmla="*/ 4582160 h 5821680"/>
                <a:gd name="connsiteX0-31" fmla="*/ 0 w 2428240"/>
                <a:gd name="connsiteY0-32" fmla="*/ 4602480 h 5842000"/>
                <a:gd name="connsiteX1-33" fmla="*/ 1767840 w 2428240"/>
                <a:gd name="connsiteY1-34" fmla="*/ 0 h 5842000"/>
                <a:gd name="connsiteX2-35" fmla="*/ 2428240 w 2428240"/>
                <a:gd name="connsiteY2-36" fmla="*/ 4338320 h 5842000"/>
                <a:gd name="connsiteX3-37" fmla="*/ 20320 w 2428240"/>
                <a:gd name="connsiteY3-38" fmla="*/ 5842000 h 5842000"/>
                <a:gd name="connsiteX4-39" fmla="*/ 0 w 2428240"/>
                <a:gd name="connsiteY4-40" fmla="*/ 4602480 h 5842000"/>
                <a:gd name="connsiteX0-41" fmla="*/ 0 w 2428240"/>
                <a:gd name="connsiteY0-42" fmla="*/ 4663440 h 5902960"/>
                <a:gd name="connsiteX1-43" fmla="*/ 1747520 w 2428240"/>
                <a:gd name="connsiteY1-44" fmla="*/ 0 h 5902960"/>
                <a:gd name="connsiteX2-45" fmla="*/ 2428240 w 2428240"/>
                <a:gd name="connsiteY2-46" fmla="*/ 4399280 h 5902960"/>
                <a:gd name="connsiteX3-47" fmla="*/ 20320 w 2428240"/>
                <a:gd name="connsiteY3-48" fmla="*/ 5902960 h 5902960"/>
                <a:gd name="connsiteX4-49" fmla="*/ 0 w 2428240"/>
                <a:gd name="connsiteY4-50" fmla="*/ 4663440 h 5902960"/>
                <a:gd name="connsiteX0-51" fmla="*/ 0 w 2428240"/>
                <a:gd name="connsiteY0-52" fmla="*/ 4469130 h 5708650"/>
                <a:gd name="connsiteX1-53" fmla="*/ 1758950 w 2428240"/>
                <a:gd name="connsiteY1-54" fmla="*/ 0 h 5708650"/>
                <a:gd name="connsiteX2-55" fmla="*/ 2428240 w 2428240"/>
                <a:gd name="connsiteY2-56" fmla="*/ 4204970 h 5708650"/>
                <a:gd name="connsiteX3-57" fmla="*/ 20320 w 2428240"/>
                <a:gd name="connsiteY3-58" fmla="*/ 5708650 h 5708650"/>
                <a:gd name="connsiteX4-59" fmla="*/ 0 w 2428240"/>
                <a:gd name="connsiteY4-60" fmla="*/ 4469130 h 5708650"/>
                <a:gd name="connsiteX0-61" fmla="*/ 0 w 3385312"/>
                <a:gd name="connsiteY0-62" fmla="*/ 848106 h 5708650"/>
                <a:gd name="connsiteX1-63" fmla="*/ 2716022 w 3385312"/>
                <a:gd name="connsiteY1-64" fmla="*/ 0 h 5708650"/>
                <a:gd name="connsiteX2-65" fmla="*/ 3385312 w 3385312"/>
                <a:gd name="connsiteY2-66" fmla="*/ 4204970 h 5708650"/>
                <a:gd name="connsiteX3-67" fmla="*/ 977392 w 3385312"/>
                <a:gd name="connsiteY3-68" fmla="*/ 5708650 h 5708650"/>
                <a:gd name="connsiteX4-69" fmla="*/ 0 w 3385312"/>
                <a:gd name="connsiteY4-70" fmla="*/ 848106 h 5708650"/>
                <a:gd name="connsiteX0-71" fmla="*/ 0 w 3690112"/>
                <a:gd name="connsiteY0-72" fmla="*/ 0 h 5726176"/>
                <a:gd name="connsiteX1-73" fmla="*/ 3020822 w 3690112"/>
                <a:gd name="connsiteY1-74" fmla="*/ 17526 h 5726176"/>
                <a:gd name="connsiteX2-75" fmla="*/ 3690112 w 3690112"/>
                <a:gd name="connsiteY2-76" fmla="*/ 4222496 h 5726176"/>
                <a:gd name="connsiteX3-77" fmla="*/ 1282192 w 3690112"/>
                <a:gd name="connsiteY3-78" fmla="*/ 5726176 h 5726176"/>
                <a:gd name="connsiteX4-79" fmla="*/ 0 w 3690112"/>
                <a:gd name="connsiteY4-80" fmla="*/ 0 h 5726176"/>
                <a:gd name="connsiteX0-81" fmla="*/ 0 w 5683504"/>
                <a:gd name="connsiteY0-82" fmla="*/ 0 h 6246368"/>
                <a:gd name="connsiteX1-83" fmla="*/ 3020822 w 5683504"/>
                <a:gd name="connsiteY1-84" fmla="*/ 17526 h 6246368"/>
                <a:gd name="connsiteX2-85" fmla="*/ 5683504 w 5683504"/>
                <a:gd name="connsiteY2-86" fmla="*/ 6246368 h 6246368"/>
                <a:gd name="connsiteX3-87" fmla="*/ 1282192 w 5683504"/>
                <a:gd name="connsiteY3-88" fmla="*/ 5726176 h 6246368"/>
                <a:gd name="connsiteX4-89" fmla="*/ 0 w 5683504"/>
                <a:gd name="connsiteY4-90" fmla="*/ 0 h 6246368"/>
                <a:gd name="connsiteX0-91" fmla="*/ 0 w 5683504"/>
                <a:gd name="connsiteY0-92" fmla="*/ 0 h 6246368"/>
                <a:gd name="connsiteX1-93" fmla="*/ 3020822 w 5683504"/>
                <a:gd name="connsiteY1-94" fmla="*/ 17526 h 6246368"/>
                <a:gd name="connsiteX2-95" fmla="*/ 5683504 w 5683504"/>
                <a:gd name="connsiteY2-96" fmla="*/ 6246368 h 6246368"/>
                <a:gd name="connsiteX3-97" fmla="*/ 1672336 w 5683504"/>
                <a:gd name="connsiteY3-98" fmla="*/ 3976624 h 6246368"/>
                <a:gd name="connsiteX4-99" fmla="*/ 0 w 5683504"/>
                <a:gd name="connsiteY4-100" fmla="*/ 0 h 6246368"/>
                <a:gd name="connsiteX0-101" fmla="*/ 0 w 5683504"/>
                <a:gd name="connsiteY0-102" fmla="*/ 0 h 6291561"/>
                <a:gd name="connsiteX1-103" fmla="*/ 3020822 w 5683504"/>
                <a:gd name="connsiteY1-104" fmla="*/ 17526 h 6291561"/>
                <a:gd name="connsiteX2-105" fmla="*/ 5683504 w 5683504"/>
                <a:gd name="connsiteY2-106" fmla="*/ 6246368 h 6291561"/>
                <a:gd name="connsiteX3-107" fmla="*/ 2679334 w 5683504"/>
                <a:gd name="connsiteY3-108" fmla="*/ 6291561 h 6291561"/>
                <a:gd name="connsiteX4-109" fmla="*/ 0 w 5683504"/>
                <a:gd name="connsiteY4-110" fmla="*/ 0 h 6291561"/>
                <a:gd name="connsiteX0-111" fmla="*/ 0 w 3426441"/>
                <a:gd name="connsiteY0-112" fmla="*/ 0 h 6291561"/>
                <a:gd name="connsiteX1-113" fmla="*/ 3020822 w 3426441"/>
                <a:gd name="connsiteY1-114" fmla="*/ 17526 h 6291561"/>
                <a:gd name="connsiteX2-115" fmla="*/ 3426441 w 3426441"/>
                <a:gd name="connsiteY2-116" fmla="*/ 4336545 h 6291561"/>
                <a:gd name="connsiteX3-117" fmla="*/ 2679334 w 3426441"/>
                <a:gd name="connsiteY3-118" fmla="*/ 6291561 h 6291561"/>
                <a:gd name="connsiteX4-119" fmla="*/ 0 w 3426441"/>
                <a:gd name="connsiteY4-120" fmla="*/ 0 h 6291561"/>
                <a:gd name="connsiteX0-121" fmla="*/ 0 w 3426441"/>
                <a:gd name="connsiteY0-122" fmla="*/ 0 h 6291561"/>
                <a:gd name="connsiteX1-123" fmla="*/ 3426441 w 3426441"/>
                <a:gd name="connsiteY1-124" fmla="*/ 4336545 h 6291561"/>
                <a:gd name="connsiteX2-125" fmla="*/ 2679334 w 3426441"/>
                <a:gd name="connsiteY2-126" fmla="*/ 6291561 h 6291561"/>
                <a:gd name="connsiteX3-127" fmla="*/ 0 w 3426441"/>
                <a:gd name="connsiteY3-128" fmla="*/ 0 h 6291561"/>
                <a:gd name="connsiteX0-129" fmla="*/ 0 w 3459692"/>
                <a:gd name="connsiteY0-130" fmla="*/ 0 h 6291561"/>
                <a:gd name="connsiteX1-131" fmla="*/ 3459692 w 3459692"/>
                <a:gd name="connsiteY1-132" fmla="*/ 4394735 h 6291561"/>
                <a:gd name="connsiteX2-133" fmla="*/ 2679334 w 3459692"/>
                <a:gd name="connsiteY2-134" fmla="*/ 6291561 h 6291561"/>
                <a:gd name="connsiteX3-135" fmla="*/ 0 w 3459692"/>
                <a:gd name="connsiteY3-136" fmla="*/ 0 h 62915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459692" h="6291561">
                  <a:moveTo>
                    <a:pt x="0" y="0"/>
                  </a:moveTo>
                  <a:lnTo>
                    <a:pt x="3459692" y="4394735"/>
                  </a:lnTo>
                  <a:lnTo>
                    <a:pt x="2679334" y="62915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矩形 3"/>
            <p:cNvSpPr/>
            <p:nvPr/>
          </p:nvSpPr>
          <p:spPr>
            <a:xfrm>
              <a:off x="-912018" y="15487"/>
              <a:ext cx="5764814" cy="6289431"/>
            </a:xfrm>
            <a:custGeom>
              <a:avLst/>
              <a:gdLst>
                <a:gd name="connsiteX0" fmla="*/ 0 w 1788160"/>
                <a:gd name="connsiteY0" fmla="*/ 0 h 5821680"/>
                <a:gd name="connsiteX1" fmla="*/ 1788160 w 1788160"/>
                <a:gd name="connsiteY1" fmla="*/ 0 h 5821680"/>
                <a:gd name="connsiteX2" fmla="*/ 1788160 w 1788160"/>
                <a:gd name="connsiteY2" fmla="*/ 5821680 h 5821680"/>
                <a:gd name="connsiteX3" fmla="*/ 0 w 1788160"/>
                <a:gd name="connsiteY3" fmla="*/ 5821680 h 5821680"/>
                <a:gd name="connsiteX4" fmla="*/ 0 w 1788160"/>
                <a:gd name="connsiteY4" fmla="*/ 0 h 5821680"/>
                <a:gd name="connsiteX0-1" fmla="*/ 0 w 2407920"/>
                <a:gd name="connsiteY0-2" fmla="*/ 0 h 5821680"/>
                <a:gd name="connsiteX1-3" fmla="*/ 1788160 w 2407920"/>
                <a:gd name="connsiteY1-4" fmla="*/ 0 h 5821680"/>
                <a:gd name="connsiteX2-5" fmla="*/ 2407920 w 2407920"/>
                <a:gd name="connsiteY2-6" fmla="*/ 4318000 h 5821680"/>
                <a:gd name="connsiteX3-7" fmla="*/ 0 w 2407920"/>
                <a:gd name="connsiteY3-8" fmla="*/ 5821680 h 5821680"/>
                <a:gd name="connsiteX4-9" fmla="*/ 0 w 2407920"/>
                <a:gd name="connsiteY4-10" fmla="*/ 0 h 5821680"/>
                <a:gd name="connsiteX0-11" fmla="*/ 1137920 w 2407920"/>
                <a:gd name="connsiteY0-12" fmla="*/ 2021840 h 5821680"/>
                <a:gd name="connsiteX1-13" fmla="*/ 1788160 w 2407920"/>
                <a:gd name="connsiteY1-14" fmla="*/ 0 h 5821680"/>
                <a:gd name="connsiteX2-15" fmla="*/ 2407920 w 2407920"/>
                <a:gd name="connsiteY2-16" fmla="*/ 4318000 h 5821680"/>
                <a:gd name="connsiteX3-17" fmla="*/ 0 w 2407920"/>
                <a:gd name="connsiteY3-18" fmla="*/ 5821680 h 5821680"/>
                <a:gd name="connsiteX4-19" fmla="*/ 1137920 w 2407920"/>
                <a:gd name="connsiteY4-20" fmla="*/ 2021840 h 5821680"/>
                <a:gd name="connsiteX0-21" fmla="*/ 0 w 2428240"/>
                <a:gd name="connsiteY0-22" fmla="*/ 4582160 h 5821680"/>
                <a:gd name="connsiteX1-23" fmla="*/ 1808480 w 2428240"/>
                <a:gd name="connsiteY1-24" fmla="*/ 0 h 5821680"/>
                <a:gd name="connsiteX2-25" fmla="*/ 2428240 w 2428240"/>
                <a:gd name="connsiteY2-26" fmla="*/ 4318000 h 5821680"/>
                <a:gd name="connsiteX3-27" fmla="*/ 20320 w 2428240"/>
                <a:gd name="connsiteY3-28" fmla="*/ 5821680 h 5821680"/>
                <a:gd name="connsiteX4-29" fmla="*/ 0 w 2428240"/>
                <a:gd name="connsiteY4-30" fmla="*/ 4582160 h 5821680"/>
                <a:gd name="connsiteX0-31" fmla="*/ 0 w 2428240"/>
                <a:gd name="connsiteY0-32" fmla="*/ 4602480 h 5842000"/>
                <a:gd name="connsiteX1-33" fmla="*/ 1767840 w 2428240"/>
                <a:gd name="connsiteY1-34" fmla="*/ 0 h 5842000"/>
                <a:gd name="connsiteX2-35" fmla="*/ 2428240 w 2428240"/>
                <a:gd name="connsiteY2-36" fmla="*/ 4338320 h 5842000"/>
                <a:gd name="connsiteX3-37" fmla="*/ 20320 w 2428240"/>
                <a:gd name="connsiteY3-38" fmla="*/ 5842000 h 5842000"/>
                <a:gd name="connsiteX4-39" fmla="*/ 0 w 2428240"/>
                <a:gd name="connsiteY4-40" fmla="*/ 4602480 h 5842000"/>
                <a:gd name="connsiteX0-41" fmla="*/ 0 w 2428240"/>
                <a:gd name="connsiteY0-42" fmla="*/ 4663440 h 5902960"/>
                <a:gd name="connsiteX1-43" fmla="*/ 1747520 w 2428240"/>
                <a:gd name="connsiteY1-44" fmla="*/ 0 h 5902960"/>
                <a:gd name="connsiteX2-45" fmla="*/ 2428240 w 2428240"/>
                <a:gd name="connsiteY2-46" fmla="*/ 4399280 h 5902960"/>
                <a:gd name="connsiteX3-47" fmla="*/ 20320 w 2428240"/>
                <a:gd name="connsiteY3-48" fmla="*/ 5902960 h 5902960"/>
                <a:gd name="connsiteX4-49" fmla="*/ 0 w 2428240"/>
                <a:gd name="connsiteY4-50" fmla="*/ 4663440 h 5902960"/>
                <a:gd name="connsiteX0-51" fmla="*/ 0 w 2428240"/>
                <a:gd name="connsiteY0-52" fmla="*/ 4469130 h 5708650"/>
                <a:gd name="connsiteX1-53" fmla="*/ 1758950 w 2428240"/>
                <a:gd name="connsiteY1-54" fmla="*/ 0 h 5708650"/>
                <a:gd name="connsiteX2-55" fmla="*/ 2428240 w 2428240"/>
                <a:gd name="connsiteY2-56" fmla="*/ 4204970 h 5708650"/>
                <a:gd name="connsiteX3-57" fmla="*/ 20320 w 2428240"/>
                <a:gd name="connsiteY3-58" fmla="*/ 5708650 h 5708650"/>
                <a:gd name="connsiteX4-59" fmla="*/ 0 w 2428240"/>
                <a:gd name="connsiteY4-60" fmla="*/ 4469130 h 5708650"/>
                <a:gd name="connsiteX0-61" fmla="*/ 0 w 3385312"/>
                <a:gd name="connsiteY0-62" fmla="*/ 848106 h 5708650"/>
                <a:gd name="connsiteX1-63" fmla="*/ 2716022 w 3385312"/>
                <a:gd name="connsiteY1-64" fmla="*/ 0 h 5708650"/>
                <a:gd name="connsiteX2-65" fmla="*/ 3385312 w 3385312"/>
                <a:gd name="connsiteY2-66" fmla="*/ 4204970 h 5708650"/>
                <a:gd name="connsiteX3-67" fmla="*/ 977392 w 3385312"/>
                <a:gd name="connsiteY3-68" fmla="*/ 5708650 h 5708650"/>
                <a:gd name="connsiteX4-69" fmla="*/ 0 w 3385312"/>
                <a:gd name="connsiteY4-70" fmla="*/ 848106 h 5708650"/>
                <a:gd name="connsiteX0-71" fmla="*/ 0 w 3690112"/>
                <a:gd name="connsiteY0-72" fmla="*/ 0 h 5726176"/>
                <a:gd name="connsiteX1-73" fmla="*/ 3020822 w 3690112"/>
                <a:gd name="connsiteY1-74" fmla="*/ 17526 h 5726176"/>
                <a:gd name="connsiteX2-75" fmla="*/ 3690112 w 3690112"/>
                <a:gd name="connsiteY2-76" fmla="*/ 4222496 h 5726176"/>
                <a:gd name="connsiteX3-77" fmla="*/ 1282192 w 3690112"/>
                <a:gd name="connsiteY3-78" fmla="*/ 5726176 h 5726176"/>
                <a:gd name="connsiteX4-79" fmla="*/ 0 w 3690112"/>
                <a:gd name="connsiteY4-80" fmla="*/ 0 h 5726176"/>
                <a:gd name="connsiteX0-81" fmla="*/ 0 w 5683504"/>
                <a:gd name="connsiteY0-82" fmla="*/ 0 h 6246368"/>
                <a:gd name="connsiteX1-83" fmla="*/ 3020822 w 5683504"/>
                <a:gd name="connsiteY1-84" fmla="*/ 17526 h 6246368"/>
                <a:gd name="connsiteX2-85" fmla="*/ 5683504 w 5683504"/>
                <a:gd name="connsiteY2-86" fmla="*/ 6246368 h 6246368"/>
                <a:gd name="connsiteX3-87" fmla="*/ 1282192 w 5683504"/>
                <a:gd name="connsiteY3-88" fmla="*/ 5726176 h 6246368"/>
                <a:gd name="connsiteX4-89" fmla="*/ 0 w 5683504"/>
                <a:gd name="connsiteY4-90" fmla="*/ 0 h 6246368"/>
                <a:gd name="connsiteX0-91" fmla="*/ 0 w 5683504"/>
                <a:gd name="connsiteY0-92" fmla="*/ 0 h 6246368"/>
                <a:gd name="connsiteX1-93" fmla="*/ 3020822 w 5683504"/>
                <a:gd name="connsiteY1-94" fmla="*/ 17526 h 6246368"/>
                <a:gd name="connsiteX2-95" fmla="*/ 5683504 w 5683504"/>
                <a:gd name="connsiteY2-96" fmla="*/ 6246368 h 6246368"/>
                <a:gd name="connsiteX3-97" fmla="*/ 1672336 w 5683504"/>
                <a:gd name="connsiteY3-98" fmla="*/ 3976624 h 6246368"/>
                <a:gd name="connsiteX4-99" fmla="*/ 0 w 5683504"/>
                <a:gd name="connsiteY4-100" fmla="*/ 0 h 6246368"/>
                <a:gd name="connsiteX0-101" fmla="*/ 0 w 5762752"/>
                <a:gd name="connsiteY0-102" fmla="*/ 0 h 6289040"/>
                <a:gd name="connsiteX1-103" fmla="*/ 3100070 w 5762752"/>
                <a:gd name="connsiteY1-104" fmla="*/ 60198 h 6289040"/>
                <a:gd name="connsiteX2-105" fmla="*/ 5762752 w 5762752"/>
                <a:gd name="connsiteY2-106" fmla="*/ 6289040 h 6289040"/>
                <a:gd name="connsiteX3-107" fmla="*/ 1751584 w 5762752"/>
                <a:gd name="connsiteY3-108" fmla="*/ 4019296 h 6289040"/>
                <a:gd name="connsiteX4-109" fmla="*/ 0 w 5762752"/>
                <a:gd name="connsiteY4-110" fmla="*/ 0 h 62890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762752" h="6289040">
                  <a:moveTo>
                    <a:pt x="0" y="0"/>
                  </a:moveTo>
                  <a:lnTo>
                    <a:pt x="3100070" y="60198"/>
                  </a:lnTo>
                  <a:lnTo>
                    <a:pt x="5762752" y="6289040"/>
                  </a:lnTo>
                  <a:lnTo>
                    <a:pt x="1751584" y="4019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矩形 3"/>
            <p:cNvSpPr/>
            <p:nvPr/>
          </p:nvSpPr>
          <p:spPr>
            <a:xfrm>
              <a:off x="-2631277" y="42399"/>
              <a:ext cx="2427769" cy="5903902"/>
            </a:xfrm>
            <a:custGeom>
              <a:avLst/>
              <a:gdLst>
                <a:gd name="connsiteX0" fmla="*/ 0 w 1788160"/>
                <a:gd name="connsiteY0" fmla="*/ 0 h 5821680"/>
                <a:gd name="connsiteX1" fmla="*/ 1788160 w 1788160"/>
                <a:gd name="connsiteY1" fmla="*/ 0 h 5821680"/>
                <a:gd name="connsiteX2" fmla="*/ 1788160 w 1788160"/>
                <a:gd name="connsiteY2" fmla="*/ 5821680 h 5821680"/>
                <a:gd name="connsiteX3" fmla="*/ 0 w 1788160"/>
                <a:gd name="connsiteY3" fmla="*/ 5821680 h 5821680"/>
                <a:gd name="connsiteX4" fmla="*/ 0 w 1788160"/>
                <a:gd name="connsiteY4" fmla="*/ 0 h 5821680"/>
                <a:gd name="connsiteX0-1" fmla="*/ 0 w 2407920"/>
                <a:gd name="connsiteY0-2" fmla="*/ 0 h 5821680"/>
                <a:gd name="connsiteX1-3" fmla="*/ 1788160 w 2407920"/>
                <a:gd name="connsiteY1-4" fmla="*/ 0 h 5821680"/>
                <a:gd name="connsiteX2-5" fmla="*/ 2407920 w 2407920"/>
                <a:gd name="connsiteY2-6" fmla="*/ 4318000 h 5821680"/>
                <a:gd name="connsiteX3-7" fmla="*/ 0 w 2407920"/>
                <a:gd name="connsiteY3-8" fmla="*/ 5821680 h 5821680"/>
                <a:gd name="connsiteX4-9" fmla="*/ 0 w 2407920"/>
                <a:gd name="connsiteY4-10" fmla="*/ 0 h 5821680"/>
                <a:gd name="connsiteX0-11" fmla="*/ 1137920 w 2407920"/>
                <a:gd name="connsiteY0-12" fmla="*/ 2021840 h 5821680"/>
                <a:gd name="connsiteX1-13" fmla="*/ 1788160 w 2407920"/>
                <a:gd name="connsiteY1-14" fmla="*/ 0 h 5821680"/>
                <a:gd name="connsiteX2-15" fmla="*/ 2407920 w 2407920"/>
                <a:gd name="connsiteY2-16" fmla="*/ 4318000 h 5821680"/>
                <a:gd name="connsiteX3-17" fmla="*/ 0 w 2407920"/>
                <a:gd name="connsiteY3-18" fmla="*/ 5821680 h 5821680"/>
                <a:gd name="connsiteX4-19" fmla="*/ 1137920 w 2407920"/>
                <a:gd name="connsiteY4-20" fmla="*/ 2021840 h 5821680"/>
                <a:gd name="connsiteX0-21" fmla="*/ 0 w 2428240"/>
                <a:gd name="connsiteY0-22" fmla="*/ 4582160 h 5821680"/>
                <a:gd name="connsiteX1-23" fmla="*/ 1808480 w 2428240"/>
                <a:gd name="connsiteY1-24" fmla="*/ 0 h 5821680"/>
                <a:gd name="connsiteX2-25" fmla="*/ 2428240 w 2428240"/>
                <a:gd name="connsiteY2-26" fmla="*/ 4318000 h 5821680"/>
                <a:gd name="connsiteX3-27" fmla="*/ 20320 w 2428240"/>
                <a:gd name="connsiteY3-28" fmla="*/ 5821680 h 5821680"/>
                <a:gd name="connsiteX4-29" fmla="*/ 0 w 2428240"/>
                <a:gd name="connsiteY4-30" fmla="*/ 4582160 h 5821680"/>
                <a:gd name="connsiteX0-31" fmla="*/ 0 w 2428240"/>
                <a:gd name="connsiteY0-32" fmla="*/ 4602480 h 5842000"/>
                <a:gd name="connsiteX1-33" fmla="*/ 1767840 w 2428240"/>
                <a:gd name="connsiteY1-34" fmla="*/ 0 h 5842000"/>
                <a:gd name="connsiteX2-35" fmla="*/ 2428240 w 2428240"/>
                <a:gd name="connsiteY2-36" fmla="*/ 4338320 h 5842000"/>
                <a:gd name="connsiteX3-37" fmla="*/ 20320 w 2428240"/>
                <a:gd name="connsiteY3-38" fmla="*/ 5842000 h 5842000"/>
                <a:gd name="connsiteX4-39" fmla="*/ 0 w 2428240"/>
                <a:gd name="connsiteY4-40" fmla="*/ 4602480 h 5842000"/>
                <a:gd name="connsiteX0-41" fmla="*/ 0 w 2428240"/>
                <a:gd name="connsiteY0-42" fmla="*/ 4663440 h 5902960"/>
                <a:gd name="connsiteX1-43" fmla="*/ 1747520 w 2428240"/>
                <a:gd name="connsiteY1-44" fmla="*/ 0 h 5902960"/>
                <a:gd name="connsiteX2-45" fmla="*/ 2428240 w 2428240"/>
                <a:gd name="connsiteY2-46" fmla="*/ 4399280 h 5902960"/>
                <a:gd name="connsiteX3-47" fmla="*/ 20320 w 2428240"/>
                <a:gd name="connsiteY3-48" fmla="*/ 5902960 h 5902960"/>
                <a:gd name="connsiteX4-49" fmla="*/ 0 w 2428240"/>
                <a:gd name="connsiteY4-50" fmla="*/ 4663440 h 59029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28240" h="5902960">
                  <a:moveTo>
                    <a:pt x="0" y="4663440"/>
                  </a:moveTo>
                  <a:lnTo>
                    <a:pt x="1747520" y="0"/>
                  </a:lnTo>
                  <a:lnTo>
                    <a:pt x="2428240" y="4399280"/>
                  </a:lnTo>
                  <a:lnTo>
                    <a:pt x="20320" y="5902960"/>
                  </a:lnTo>
                  <a:lnTo>
                    <a:pt x="0" y="4663440"/>
                  </a:lnTo>
                  <a:close/>
                </a:path>
              </a:pathLst>
            </a:custGeom>
            <a:solidFill>
              <a:srgbClr val="FA2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矩形 3"/>
            <p:cNvSpPr/>
            <p:nvPr/>
          </p:nvSpPr>
          <p:spPr>
            <a:xfrm rot="19864583">
              <a:off x="-1316219" y="157094"/>
              <a:ext cx="1518492" cy="4195473"/>
            </a:xfrm>
            <a:custGeom>
              <a:avLst/>
              <a:gdLst>
                <a:gd name="connsiteX0" fmla="*/ 0 w 1788160"/>
                <a:gd name="connsiteY0" fmla="*/ 0 h 5821680"/>
                <a:gd name="connsiteX1" fmla="*/ 1788160 w 1788160"/>
                <a:gd name="connsiteY1" fmla="*/ 0 h 5821680"/>
                <a:gd name="connsiteX2" fmla="*/ 1788160 w 1788160"/>
                <a:gd name="connsiteY2" fmla="*/ 5821680 h 5821680"/>
                <a:gd name="connsiteX3" fmla="*/ 0 w 1788160"/>
                <a:gd name="connsiteY3" fmla="*/ 5821680 h 5821680"/>
                <a:gd name="connsiteX4" fmla="*/ 0 w 1788160"/>
                <a:gd name="connsiteY4" fmla="*/ 0 h 5821680"/>
                <a:gd name="connsiteX0-1" fmla="*/ 0 w 2407920"/>
                <a:gd name="connsiteY0-2" fmla="*/ 0 h 5821680"/>
                <a:gd name="connsiteX1-3" fmla="*/ 1788160 w 2407920"/>
                <a:gd name="connsiteY1-4" fmla="*/ 0 h 5821680"/>
                <a:gd name="connsiteX2-5" fmla="*/ 2407920 w 2407920"/>
                <a:gd name="connsiteY2-6" fmla="*/ 4318000 h 5821680"/>
                <a:gd name="connsiteX3-7" fmla="*/ 0 w 2407920"/>
                <a:gd name="connsiteY3-8" fmla="*/ 5821680 h 5821680"/>
                <a:gd name="connsiteX4-9" fmla="*/ 0 w 2407920"/>
                <a:gd name="connsiteY4-10" fmla="*/ 0 h 5821680"/>
                <a:gd name="connsiteX0-11" fmla="*/ 1137920 w 2407920"/>
                <a:gd name="connsiteY0-12" fmla="*/ 2021840 h 5821680"/>
                <a:gd name="connsiteX1-13" fmla="*/ 1788160 w 2407920"/>
                <a:gd name="connsiteY1-14" fmla="*/ 0 h 5821680"/>
                <a:gd name="connsiteX2-15" fmla="*/ 2407920 w 2407920"/>
                <a:gd name="connsiteY2-16" fmla="*/ 4318000 h 5821680"/>
                <a:gd name="connsiteX3-17" fmla="*/ 0 w 2407920"/>
                <a:gd name="connsiteY3-18" fmla="*/ 5821680 h 5821680"/>
                <a:gd name="connsiteX4-19" fmla="*/ 1137920 w 2407920"/>
                <a:gd name="connsiteY4-20" fmla="*/ 2021840 h 5821680"/>
                <a:gd name="connsiteX0-21" fmla="*/ 0 w 2428240"/>
                <a:gd name="connsiteY0-22" fmla="*/ 4582160 h 5821680"/>
                <a:gd name="connsiteX1-23" fmla="*/ 1808480 w 2428240"/>
                <a:gd name="connsiteY1-24" fmla="*/ 0 h 5821680"/>
                <a:gd name="connsiteX2-25" fmla="*/ 2428240 w 2428240"/>
                <a:gd name="connsiteY2-26" fmla="*/ 4318000 h 5821680"/>
                <a:gd name="connsiteX3-27" fmla="*/ 20320 w 2428240"/>
                <a:gd name="connsiteY3-28" fmla="*/ 5821680 h 5821680"/>
                <a:gd name="connsiteX4-29" fmla="*/ 0 w 2428240"/>
                <a:gd name="connsiteY4-30" fmla="*/ 4582160 h 5821680"/>
                <a:gd name="connsiteX0-31" fmla="*/ 0 w 2428240"/>
                <a:gd name="connsiteY0-32" fmla="*/ 4602480 h 5842000"/>
                <a:gd name="connsiteX1-33" fmla="*/ 1767840 w 2428240"/>
                <a:gd name="connsiteY1-34" fmla="*/ 0 h 5842000"/>
                <a:gd name="connsiteX2-35" fmla="*/ 2428240 w 2428240"/>
                <a:gd name="connsiteY2-36" fmla="*/ 4338320 h 5842000"/>
                <a:gd name="connsiteX3-37" fmla="*/ 20320 w 2428240"/>
                <a:gd name="connsiteY3-38" fmla="*/ 5842000 h 5842000"/>
                <a:gd name="connsiteX4-39" fmla="*/ 0 w 2428240"/>
                <a:gd name="connsiteY4-40" fmla="*/ 4602480 h 5842000"/>
                <a:gd name="connsiteX0-41" fmla="*/ 0 w 2428240"/>
                <a:gd name="connsiteY0-42" fmla="*/ 4663440 h 5902960"/>
                <a:gd name="connsiteX1-43" fmla="*/ 1747520 w 2428240"/>
                <a:gd name="connsiteY1-44" fmla="*/ 0 h 5902960"/>
                <a:gd name="connsiteX2-45" fmla="*/ 2428240 w 2428240"/>
                <a:gd name="connsiteY2-46" fmla="*/ 4399280 h 5902960"/>
                <a:gd name="connsiteX3-47" fmla="*/ 20320 w 2428240"/>
                <a:gd name="connsiteY3-48" fmla="*/ 5902960 h 5902960"/>
                <a:gd name="connsiteX4-49" fmla="*/ 0 w 2428240"/>
                <a:gd name="connsiteY4-50" fmla="*/ 4663440 h 5902960"/>
                <a:gd name="connsiteX0-51" fmla="*/ 0 w 1747520"/>
                <a:gd name="connsiteY0-52" fmla="*/ 4663440 h 5902960"/>
                <a:gd name="connsiteX1-53" fmla="*/ 1747520 w 1747520"/>
                <a:gd name="connsiteY1-54" fmla="*/ 0 h 5902960"/>
                <a:gd name="connsiteX2-55" fmla="*/ 1400188 w 1747520"/>
                <a:gd name="connsiteY2-56" fmla="*/ 3633877 h 5902960"/>
                <a:gd name="connsiteX3-57" fmla="*/ 20320 w 1747520"/>
                <a:gd name="connsiteY3-58" fmla="*/ 5902960 h 5902960"/>
                <a:gd name="connsiteX4-59" fmla="*/ 0 w 1747520"/>
                <a:gd name="connsiteY4-60" fmla="*/ 4663440 h 5902960"/>
                <a:gd name="connsiteX0-61" fmla="*/ 205477 w 1727200"/>
                <a:gd name="connsiteY0-62" fmla="*/ 4149773 h 5902960"/>
                <a:gd name="connsiteX1-63" fmla="*/ 1727200 w 1727200"/>
                <a:gd name="connsiteY1-64" fmla="*/ 0 h 5902960"/>
                <a:gd name="connsiteX2-65" fmla="*/ 1379868 w 1727200"/>
                <a:gd name="connsiteY2-66" fmla="*/ 3633877 h 5902960"/>
                <a:gd name="connsiteX3-67" fmla="*/ 0 w 1727200"/>
                <a:gd name="connsiteY3-68" fmla="*/ 5902960 h 5902960"/>
                <a:gd name="connsiteX4-69" fmla="*/ 205477 w 1727200"/>
                <a:gd name="connsiteY4-70" fmla="*/ 4149773 h 5902960"/>
                <a:gd name="connsiteX0-71" fmla="*/ 210510 w 1727200"/>
                <a:gd name="connsiteY0-72" fmla="*/ 4193182 h 5902960"/>
                <a:gd name="connsiteX1-73" fmla="*/ 1727200 w 1727200"/>
                <a:gd name="connsiteY1-74" fmla="*/ 0 h 5902960"/>
                <a:gd name="connsiteX2-75" fmla="*/ 1379868 w 1727200"/>
                <a:gd name="connsiteY2-76" fmla="*/ 3633877 h 5902960"/>
                <a:gd name="connsiteX3-77" fmla="*/ 0 w 1727200"/>
                <a:gd name="connsiteY3-78" fmla="*/ 5902960 h 5902960"/>
                <a:gd name="connsiteX4-79" fmla="*/ 210510 w 1727200"/>
                <a:gd name="connsiteY4-80" fmla="*/ 4193182 h 5902960"/>
                <a:gd name="connsiteX0-81" fmla="*/ 0 w 1516690"/>
                <a:gd name="connsiteY0-82" fmla="*/ 4193182 h 4193182"/>
                <a:gd name="connsiteX1-83" fmla="*/ 1516690 w 1516690"/>
                <a:gd name="connsiteY1-84" fmla="*/ 0 h 4193182"/>
                <a:gd name="connsiteX2-85" fmla="*/ 1169358 w 1516690"/>
                <a:gd name="connsiteY2-86" fmla="*/ 3633877 h 4193182"/>
                <a:gd name="connsiteX3-87" fmla="*/ 0 w 1516690"/>
                <a:gd name="connsiteY3-88" fmla="*/ 4193182 h 4193182"/>
                <a:gd name="connsiteX0-89" fmla="*/ 0 w 1516690"/>
                <a:gd name="connsiteY0-90" fmla="*/ 4193182 h 4193182"/>
                <a:gd name="connsiteX1-91" fmla="*/ 1516690 w 1516690"/>
                <a:gd name="connsiteY1-92" fmla="*/ 0 h 4193182"/>
                <a:gd name="connsiteX2-93" fmla="*/ 1133116 w 1516690"/>
                <a:gd name="connsiteY2-94" fmla="*/ 3644322 h 4193182"/>
                <a:gd name="connsiteX3-95" fmla="*/ 0 w 1516690"/>
                <a:gd name="connsiteY3-96" fmla="*/ 4193182 h 4193182"/>
                <a:gd name="connsiteX0-97" fmla="*/ 0 w 1516690"/>
                <a:gd name="connsiteY0-98" fmla="*/ 4193182 h 4193182"/>
                <a:gd name="connsiteX1-99" fmla="*/ 1516690 w 1516690"/>
                <a:gd name="connsiteY1-100" fmla="*/ 0 h 4193182"/>
                <a:gd name="connsiteX2-101" fmla="*/ 1153475 w 1516690"/>
                <a:gd name="connsiteY2-102" fmla="*/ 3646866 h 4193182"/>
                <a:gd name="connsiteX3-103" fmla="*/ 0 w 1516690"/>
                <a:gd name="connsiteY3-104" fmla="*/ 4193182 h 41931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516690" h="4193182">
                  <a:moveTo>
                    <a:pt x="0" y="4193182"/>
                  </a:moveTo>
                  <a:lnTo>
                    <a:pt x="1516690" y="0"/>
                  </a:lnTo>
                  <a:lnTo>
                    <a:pt x="1153475" y="3646866"/>
                  </a:lnTo>
                  <a:lnTo>
                    <a:pt x="0" y="4193182"/>
                  </a:lnTo>
                  <a:close/>
                </a:path>
              </a:pathLst>
            </a:custGeom>
            <a:solidFill>
              <a:srgbClr val="CA20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矩形 3"/>
            <p:cNvSpPr/>
            <p:nvPr/>
          </p:nvSpPr>
          <p:spPr>
            <a:xfrm>
              <a:off x="4820678" y="4450714"/>
              <a:ext cx="5237434" cy="1938990"/>
            </a:xfrm>
            <a:custGeom>
              <a:avLst/>
              <a:gdLst>
                <a:gd name="connsiteX0" fmla="*/ 0 w 1788160"/>
                <a:gd name="connsiteY0" fmla="*/ 0 h 5821680"/>
                <a:gd name="connsiteX1" fmla="*/ 1788160 w 1788160"/>
                <a:gd name="connsiteY1" fmla="*/ 0 h 5821680"/>
                <a:gd name="connsiteX2" fmla="*/ 1788160 w 1788160"/>
                <a:gd name="connsiteY2" fmla="*/ 5821680 h 5821680"/>
                <a:gd name="connsiteX3" fmla="*/ 0 w 1788160"/>
                <a:gd name="connsiteY3" fmla="*/ 5821680 h 5821680"/>
                <a:gd name="connsiteX4" fmla="*/ 0 w 1788160"/>
                <a:gd name="connsiteY4" fmla="*/ 0 h 5821680"/>
                <a:gd name="connsiteX0-1" fmla="*/ 0 w 2407920"/>
                <a:gd name="connsiteY0-2" fmla="*/ 0 h 5821680"/>
                <a:gd name="connsiteX1-3" fmla="*/ 1788160 w 2407920"/>
                <a:gd name="connsiteY1-4" fmla="*/ 0 h 5821680"/>
                <a:gd name="connsiteX2-5" fmla="*/ 2407920 w 2407920"/>
                <a:gd name="connsiteY2-6" fmla="*/ 4318000 h 5821680"/>
                <a:gd name="connsiteX3-7" fmla="*/ 0 w 2407920"/>
                <a:gd name="connsiteY3-8" fmla="*/ 5821680 h 5821680"/>
                <a:gd name="connsiteX4-9" fmla="*/ 0 w 2407920"/>
                <a:gd name="connsiteY4-10" fmla="*/ 0 h 5821680"/>
                <a:gd name="connsiteX0-11" fmla="*/ 1137920 w 2407920"/>
                <a:gd name="connsiteY0-12" fmla="*/ 2021840 h 5821680"/>
                <a:gd name="connsiteX1-13" fmla="*/ 1788160 w 2407920"/>
                <a:gd name="connsiteY1-14" fmla="*/ 0 h 5821680"/>
                <a:gd name="connsiteX2-15" fmla="*/ 2407920 w 2407920"/>
                <a:gd name="connsiteY2-16" fmla="*/ 4318000 h 5821680"/>
                <a:gd name="connsiteX3-17" fmla="*/ 0 w 2407920"/>
                <a:gd name="connsiteY3-18" fmla="*/ 5821680 h 5821680"/>
                <a:gd name="connsiteX4-19" fmla="*/ 1137920 w 2407920"/>
                <a:gd name="connsiteY4-20" fmla="*/ 2021840 h 5821680"/>
                <a:gd name="connsiteX0-21" fmla="*/ 0 w 2428240"/>
                <a:gd name="connsiteY0-22" fmla="*/ 4582160 h 5821680"/>
                <a:gd name="connsiteX1-23" fmla="*/ 1808480 w 2428240"/>
                <a:gd name="connsiteY1-24" fmla="*/ 0 h 5821680"/>
                <a:gd name="connsiteX2-25" fmla="*/ 2428240 w 2428240"/>
                <a:gd name="connsiteY2-26" fmla="*/ 4318000 h 5821680"/>
                <a:gd name="connsiteX3-27" fmla="*/ 20320 w 2428240"/>
                <a:gd name="connsiteY3-28" fmla="*/ 5821680 h 5821680"/>
                <a:gd name="connsiteX4-29" fmla="*/ 0 w 2428240"/>
                <a:gd name="connsiteY4-30" fmla="*/ 4582160 h 5821680"/>
                <a:gd name="connsiteX0-31" fmla="*/ 0 w 2428240"/>
                <a:gd name="connsiteY0-32" fmla="*/ 4602480 h 5842000"/>
                <a:gd name="connsiteX1-33" fmla="*/ 1767840 w 2428240"/>
                <a:gd name="connsiteY1-34" fmla="*/ 0 h 5842000"/>
                <a:gd name="connsiteX2-35" fmla="*/ 2428240 w 2428240"/>
                <a:gd name="connsiteY2-36" fmla="*/ 4338320 h 5842000"/>
                <a:gd name="connsiteX3-37" fmla="*/ 20320 w 2428240"/>
                <a:gd name="connsiteY3-38" fmla="*/ 5842000 h 5842000"/>
                <a:gd name="connsiteX4-39" fmla="*/ 0 w 2428240"/>
                <a:gd name="connsiteY4-40" fmla="*/ 4602480 h 5842000"/>
                <a:gd name="connsiteX0-41" fmla="*/ 0 w 2428240"/>
                <a:gd name="connsiteY0-42" fmla="*/ 4663440 h 5902960"/>
                <a:gd name="connsiteX1-43" fmla="*/ 1747520 w 2428240"/>
                <a:gd name="connsiteY1-44" fmla="*/ 0 h 5902960"/>
                <a:gd name="connsiteX2-45" fmla="*/ 2428240 w 2428240"/>
                <a:gd name="connsiteY2-46" fmla="*/ 4399280 h 5902960"/>
                <a:gd name="connsiteX3-47" fmla="*/ 20320 w 2428240"/>
                <a:gd name="connsiteY3-48" fmla="*/ 5902960 h 5902960"/>
                <a:gd name="connsiteX4-49" fmla="*/ 0 w 2428240"/>
                <a:gd name="connsiteY4-50" fmla="*/ 4663440 h 5902960"/>
                <a:gd name="connsiteX0-51" fmla="*/ 0 w 2428240"/>
                <a:gd name="connsiteY0-52" fmla="*/ 4469130 h 5708650"/>
                <a:gd name="connsiteX1-53" fmla="*/ 1758950 w 2428240"/>
                <a:gd name="connsiteY1-54" fmla="*/ 0 h 5708650"/>
                <a:gd name="connsiteX2-55" fmla="*/ 2428240 w 2428240"/>
                <a:gd name="connsiteY2-56" fmla="*/ 4204970 h 5708650"/>
                <a:gd name="connsiteX3-57" fmla="*/ 20320 w 2428240"/>
                <a:gd name="connsiteY3-58" fmla="*/ 5708650 h 5708650"/>
                <a:gd name="connsiteX4-59" fmla="*/ 0 w 2428240"/>
                <a:gd name="connsiteY4-60" fmla="*/ 4469130 h 5708650"/>
                <a:gd name="connsiteX0-61" fmla="*/ 0 w 3385312"/>
                <a:gd name="connsiteY0-62" fmla="*/ 848106 h 5708650"/>
                <a:gd name="connsiteX1-63" fmla="*/ 2716022 w 3385312"/>
                <a:gd name="connsiteY1-64" fmla="*/ 0 h 5708650"/>
                <a:gd name="connsiteX2-65" fmla="*/ 3385312 w 3385312"/>
                <a:gd name="connsiteY2-66" fmla="*/ 4204970 h 5708650"/>
                <a:gd name="connsiteX3-67" fmla="*/ 977392 w 3385312"/>
                <a:gd name="connsiteY3-68" fmla="*/ 5708650 h 5708650"/>
                <a:gd name="connsiteX4-69" fmla="*/ 0 w 3385312"/>
                <a:gd name="connsiteY4-70" fmla="*/ 848106 h 5708650"/>
                <a:gd name="connsiteX0-71" fmla="*/ 0 w 3690112"/>
                <a:gd name="connsiteY0-72" fmla="*/ 0 h 5726176"/>
                <a:gd name="connsiteX1-73" fmla="*/ 3020822 w 3690112"/>
                <a:gd name="connsiteY1-74" fmla="*/ 17526 h 5726176"/>
                <a:gd name="connsiteX2-75" fmla="*/ 3690112 w 3690112"/>
                <a:gd name="connsiteY2-76" fmla="*/ 4222496 h 5726176"/>
                <a:gd name="connsiteX3-77" fmla="*/ 1282192 w 3690112"/>
                <a:gd name="connsiteY3-78" fmla="*/ 5726176 h 5726176"/>
                <a:gd name="connsiteX4-79" fmla="*/ 0 w 3690112"/>
                <a:gd name="connsiteY4-80" fmla="*/ 0 h 5726176"/>
                <a:gd name="connsiteX0-81" fmla="*/ 0 w 5683504"/>
                <a:gd name="connsiteY0-82" fmla="*/ 0 h 6246368"/>
                <a:gd name="connsiteX1-83" fmla="*/ 3020822 w 5683504"/>
                <a:gd name="connsiteY1-84" fmla="*/ 17526 h 6246368"/>
                <a:gd name="connsiteX2-85" fmla="*/ 5683504 w 5683504"/>
                <a:gd name="connsiteY2-86" fmla="*/ 6246368 h 6246368"/>
                <a:gd name="connsiteX3-87" fmla="*/ 1282192 w 5683504"/>
                <a:gd name="connsiteY3-88" fmla="*/ 5726176 h 6246368"/>
                <a:gd name="connsiteX4-89" fmla="*/ 0 w 5683504"/>
                <a:gd name="connsiteY4-90" fmla="*/ 0 h 6246368"/>
                <a:gd name="connsiteX0-91" fmla="*/ 0 w 5683504"/>
                <a:gd name="connsiteY0-92" fmla="*/ 0 h 6246368"/>
                <a:gd name="connsiteX1-93" fmla="*/ 3020822 w 5683504"/>
                <a:gd name="connsiteY1-94" fmla="*/ 17526 h 6246368"/>
                <a:gd name="connsiteX2-95" fmla="*/ 5683504 w 5683504"/>
                <a:gd name="connsiteY2-96" fmla="*/ 6246368 h 6246368"/>
                <a:gd name="connsiteX3-97" fmla="*/ 1672336 w 5683504"/>
                <a:gd name="connsiteY3-98" fmla="*/ 3976624 h 6246368"/>
                <a:gd name="connsiteX4-99" fmla="*/ 0 w 5683504"/>
                <a:gd name="connsiteY4-100" fmla="*/ 0 h 6246368"/>
                <a:gd name="connsiteX0-101" fmla="*/ 0 w 5683504"/>
                <a:gd name="connsiteY0-102" fmla="*/ 0 h 6291561"/>
                <a:gd name="connsiteX1-103" fmla="*/ 3020822 w 5683504"/>
                <a:gd name="connsiteY1-104" fmla="*/ 17526 h 6291561"/>
                <a:gd name="connsiteX2-105" fmla="*/ 5683504 w 5683504"/>
                <a:gd name="connsiteY2-106" fmla="*/ 6246368 h 6291561"/>
                <a:gd name="connsiteX3-107" fmla="*/ 2679334 w 5683504"/>
                <a:gd name="connsiteY3-108" fmla="*/ 6291561 h 6291561"/>
                <a:gd name="connsiteX4-109" fmla="*/ 0 w 5683504"/>
                <a:gd name="connsiteY4-110" fmla="*/ 0 h 6291561"/>
                <a:gd name="connsiteX0-111" fmla="*/ 0 w 3426441"/>
                <a:gd name="connsiteY0-112" fmla="*/ 0 h 6291561"/>
                <a:gd name="connsiteX1-113" fmla="*/ 3020822 w 3426441"/>
                <a:gd name="connsiteY1-114" fmla="*/ 17526 h 6291561"/>
                <a:gd name="connsiteX2-115" fmla="*/ 3426441 w 3426441"/>
                <a:gd name="connsiteY2-116" fmla="*/ 4336545 h 6291561"/>
                <a:gd name="connsiteX3-117" fmla="*/ 2679334 w 3426441"/>
                <a:gd name="connsiteY3-118" fmla="*/ 6291561 h 6291561"/>
                <a:gd name="connsiteX4-119" fmla="*/ 0 w 3426441"/>
                <a:gd name="connsiteY4-120" fmla="*/ 0 h 6291561"/>
                <a:gd name="connsiteX0-121" fmla="*/ 0 w 3426441"/>
                <a:gd name="connsiteY0-122" fmla="*/ 0 h 6291561"/>
                <a:gd name="connsiteX1-123" fmla="*/ 3426441 w 3426441"/>
                <a:gd name="connsiteY1-124" fmla="*/ 4336545 h 6291561"/>
                <a:gd name="connsiteX2-125" fmla="*/ 2679334 w 3426441"/>
                <a:gd name="connsiteY2-126" fmla="*/ 6291561 h 6291561"/>
                <a:gd name="connsiteX3-127" fmla="*/ 0 w 3426441"/>
                <a:gd name="connsiteY3-128" fmla="*/ 0 h 6291561"/>
                <a:gd name="connsiteX0-129" fmla="*/ 0 w 5637206"/>
                <a:gd name="connsiteY0-130" fmla="*/ 0 h 6338965"/>
                <a:gd name="connsiteX1-131" fmla="*/ 5637206 w 5637206"/>
                <a:gd name="connsiteY1-132" fmla="*/ 6338965 h 6338965"/>
                <a:gd name="connsiteX2-133" fmla="*/ 2679334 w 5637206"/>
                <a:gd name="connsiteY2-134" fmla="*/ 6291561 h 6338965"/>
                <a:gd name="connsiteX3-135" fmla="*/ 0 w 5637206"/>
                <a:gd name="connsiteY3-136" fmla="*/ 0 h 6338965"/>
                <a:gd name="connsiteX0-137" fmla="*/ 0 w 4294543"/>
                <a:gd name="connsiteY0-138" fmla="*/ 0 h 1905861"/>
                <a:gd name="connsiteX1-139" fmla="*/ 4294543 w 4294543"/>
                <a:gd name="connsiteY1-140" fmla="*/ 1905861 h 1905861"/>
                <a:gd name="connsiteX2-141" fmla="*/ 1336671 w 4294543"/>
                <a:gd name="connsiteY2-142" fmla="*/ 1858457 h 1905861"/>
                <a:gd name="connsiteX3-143" fmla="*/ 0 w 4294543"/>
                <a:gd name="connsiteY3-144" fmla="*/ 0 h 1905861"/>
                <a:gd name="connsiteX0-145" fmla="*/ 0 w 4387141"/>
                <a:gd name="connsiteY0-146" fmla="*/ 0 h 1858457"/>
                <a:gd name="connsiteX1-147" fmla="*/ 4387141 w 4387141"/>
                <a:gd name="connsiteY1-148" fmla="*/ 1685942 h 1858457"/>
                <a:gd name="connsiteX2-149" fmla="*/ 1336671 w 4387141"/>
                <a:gd name="connsiteY2-150" fmla="*/ 1858457 h 1858457"/>
                <a:gd name="connsiteX3-151" fmla="*/ 0 w 4387141"/>
                <a:gd name="connsiteY3-152" fmla="*/ 0 h 1858457"/>
                <a:gd name="connsiteX0-153" fmla="*/ 793071 w 5180212"/>
                <a:gd name="connsiteY0-154" fmla="*/ 0 h 1939480"/>
                <a:gd name="connsiteX1-155" fmla="*/ 5180212 w 5180212"/>
                <a:gd name="connsiteY1-156" fmla="*/ 1685942 h 1939480"/>
                <a:gd name="connsiteX2-157" fmla="*/ 0 w 5180212"/>
                <a:gd name="connsiteY2-158" fmla="*/ 1939480 h 1939480"/>
                <a:gd name="connsiteX3-159" fmla="*/ 793071 w 5180212"/>
                <a:gd name="connsiteY3-160" fmla="*/ 0 h 1939480"/>
                <a:gd name="connsiteX0-161" fmla="*/ 793071 w 5238085"/>
                <a:gd name="connsiteY0-162" fmla="*/ 0 h 1939480"/>
                <a:gd name="connsiteX1-163" fmla="*/ 5238085 w 5238085"/>
                <a:gd name="connsiteY1-164" fmla="*/ 1720666 h 1939480"/>
                <a:gd name="connsiteX2-165" fmla="*/ 0 w 5238085"/>
                <a:gd name="connsiteY2-166" fmla="*/ 1939480 h 1939480"/>
                <a:gd name="connsiteX3-167" fmla="*/ 793071 w 5238085"/>
                <a:gd name="connsiteY3-168" fmla="*/ 0 h 19394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238085" h="1939480">
                  <a:moveTo>
                    <a:pt x="793071" y="0"/>
                  </a:moveTo>
                  <a:lnTo>
                    <a:pt x="5238085" y="1720666"/>
                  </a:lnTo>
                  <a:lnTo>
                    <a:pt x="0" y="1939480"/>
                  </a:lnTo>
                  <a:lnTo>
                    <a:pt x="793071" y="0"/>
                  </a:lnTo>
                  <a:close/>
                </a:path>
              </a:pathLst>
            </a:custGeom>
            <a:solidFill>
              <a:srgbClr val="FA28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矩形 3"/>
            <p:cNvSpPr/>
            <p:nvPr/>
          </p:nvSpPr>
          <p:spPr>
            <a:xfrm>
              <a:off x="5614508" y="4456971"/>
              <a:ext cx="4537291" cy="1772683"/>
            </a:xfrm>
            <a:custGeom>
              <a:avLst/>
              <a:gdLst>
                <a:gd name="connsiteX0" fmla="*/ 0 w 1788160"/>
                <a:gd name="connsiteY0" fmla="*/ 0 h 5821680"/>
                <a:gd name="connsiteX1" fmla="*/ 1788160 w 1788160"/>
                <a:gd name="connsiteY1" fmla="*/ 0 h 5821680"/>
                <a:gd name="connsiteX2" fmla="*/ 1788160 w 1788160"/>
                <a:gd name="connsiteY2" fmla="*/ 5821680 h 5821680"/>
                <a:gd name="connsiteX3" fmla="*/ 0 w 1788160"/>
                <a:gd name="connsiteY3" fmla="*/ 5821680 h 5821680"/>
                <a:gd name="connsiteX4" fmla="*/ 0 w 1788160"/>
                <a:gd name="connsiteY4" fmla="*/ 0 h 5821680"/>
                <a:gd name="connsiteX0-1" fmla="*/ 0 w 2407920"/>
                <a:gd name="connsiteY0-2" fmla="*/ 0 h 5821680"/>
                <a:gd name="connsiteX1-3" fmla="*/ 1788160 w 2407920"/>
                <a:gd name="connsiteY1-4" fmla="*/ 0 h 5821680"/>
                <a:gd name="connsiteX2-5" fmla="*/ 2407920 w 2407920"/>
                <a:gd name="connsiteY2-6" fmla="*/ 4318000 h 5821680"/>
                <a:gd name="connsiteX3-7" fmla="*/ 0 w 2407920"/>
                <a:gd name="connsiteY3-8" fmla="*/ 5821680 h 5821680"/>
                <a:gd name="connsiteX4-9" fmla="*/ 0 w 2407920"/>
                <a:gd name="connsiteY4-10" fmla="*/ 0 h 5821680"/>
                <a:gd name="connsiteX0-11" fmla="*/ 1137920 w 2407920"/>
                <a:gd name="connsiteY0-12" fmla="*/ 2021840 h 5821680"/>
                <a:gd name="connsiteX1-13" fmla="*/ 1788160 w 2407920"/>
                <a:gd name="connsiteY1-14" fmla="*/ 0 h 5821680"/>
                <a:gd name="connsiteX2-15" fmla="*/ 2407920 w 2407920"/>
                <a:gd name="connsiteY2-16" fmla="*/ 4318000 h 5821680"/>
                <a:gd name="connsiteX3-17" fmla="*/ 0 w 2407920"/>
                <a:gd name="connsiteY3-18" fmla="*/ 5821680 h 5821680"/>
                <a:gd name="connsiteX4-19" fmla="*/ 1137920 w 2407920"/>
                <a:gd name="connsiteY4-20" fmla="*/ 2021840 h 5821680"/>
                <a:gd name="connsiteX0-21" fmla="*/ 0 w 2428240"/>
                <a:gd name="connsiteY0-22" fmla="*/ 4582160 h 5821680"/>
                <a:gd name="connsiteX1-23" fmla="*/ 1808480 w 2428240"/>
                <a:gd name="connsiteY1-24" fmla="*/ 0 h 5821680"/>
                <a:gd name="connsiteX2-25" fmla="*/ 2428240 w 2428240"/>
                <a:gd name="connsiteY2-26" fmla="*/ 4318000 h 5821680"/>
                <a:gd name="connsiteX3-27" fmla="*/ 20320 w 2428240"/>
                <a:gd name="connsiteY3-28" fmla="*/ 5821680 h 5821680"/>
                <a:gd name="connsiteX4-29" fmla="*/ 0 w 2428240"/>
                <a:gd name="connsiteY4-30" fmla="*/ 4582160 h 5821680"/>
                <a:gd name="connsiteX0-31" fmla="*/ 0 w 2428240"/>
                <a:gd name="connsiteY0-32" fmla="*/ 4602480 h 5842000"/>
                <a:gd name="connsiteX1-33" fmla="*/ 1767840 w 2428240"/>
                <a:gd name="connsiteY1-34" fmla="*/ 0 h 5842000"/>
                <a:gd name="connsiteX2-35" fmla="*/ 2428240 w 2428240"/>
                <a:gd name="connsiteY2-36" fmla="*/ 4338320 h 5842000"/>
                <a:gd name="connsiteX3-37" fmla="*/ 20320 w 2428240"/>
                <a:gd name="connsiteY3-38" fmla="*/ 5842000 h 5842000"/>
                <a:gd name="connsiteX4-39" fmla="*/ 0 w 2428240"/>
                <a:gd name="connsiteY4-40" fmla="*/ 4602480 h 5842000"/>
                <a:gd name="connsiteX0-41" fmla="*/ 0 w 2428240"/>
                <a:gd name="connsiteY0-42" fmla="*/ 4663440 h 5902960"/>
                <a:gd name="connsiteX1-43" fmla="*/ 1747520 w 2428240"/>
                <a:gd name="connsiteY1-44" fmla="*/ 0 h 5902960"/>
                <a:gd name="connsiteX2-45" fmla="*/ 2428240 w 2428240"/>
                <a:gd name="connsiteY2-46" fmla="*/ 4399280 h 5902960"/>
                <a:gd name="connsiteX3-47" fmla="*/ 20320 w 2428240"/>
                <a:gd name="connsiteY3-48" fmla="*/ 5902960 h 5902960"/>
                <a:gd name="connsiteX4-49" fmla="*/ 0 w 2428240"/>
                <a:gd name="connsiteY4-50" fmla="*/ 4663440 h 5902960"/>
                <a:gd name="connsiteX0-51" fmla="*/ 0 w 4338063"/>
                <a:gd name="connsiteY0-52" fmla="*/ 4663440 h 6714216"/>
                <a:gd name="connsiteX1-53" fmla="*/ 1747520 w 4338063"/>
                <a:gd name="connsiteY1-54" fmla="*/ 0 h 6714216"/>
                <a:gd name="connsiteX2-55" fmla="*/ 4338063 w 4338063"/>
                <a:gd name="connsiteY2-56" fmla="*/ 6714216 h 6714216"/>
                <a:gd name="connsiteX3-57" fmla="*/ 20320 w 4338063"/>
                <a:gd name="connsiteY3-58" fmla="*/ 5902960 h 6714216"/>
                <a:gd name="connsiteX4-59" fmla="*/ 0 w 4338063"/>
                <a:gd name="connsiteY4-60" fmla="*/ 4663440 h 6714216"/>
                <a:gd name="connsiteX0-61" fmla="*/ 2829 w 4340892"/>
                <a:gd name="connsiteY0-62" fmla="*/ 4663440 h 6714216"/>
                <a:gd name="connsiteX1-63" fmla="*/ 1750349 w 4340892"/>
                <a:gd name="connsiteY1-64" fmla="*/ 0 h 6714216"/>
                <a:gd name="connsiteX2-65" fmla="*/ 4340892 w 4340892"/>
                <a:gd name="connsiteY2-66" fmla="*/ 6714216 h 6714216"/>
                <a:gd name="connsiteX3-67" fmla="*/ 0 w 4340892"/>
                <a:gd name="connsiteY3-68" fmla="*/ 5127456 h 6714216"/>
                <a:gd name="connsiteX4-69" fmla="*/ 2829 w 4340892"/>
                <a:gd name="connsiteY4-70" fmla="*/ 4663440 h 6714216"/>
                <a:gd name="connsiteX0-71" fmla="*/ 3753026 w 4340892"/>
                <a:gd name="connsiteY0-72" fmla="*/ 5600990 h 6714216"/>
                <a:gd name="connsiteX1-73" fmla="*/ 1750349 w 4340892"/>
                <a:gd name="connsiteY1-74" fmla="*/ 0 h 6714216"/>
                <a:gd name="connsiteX2-75" fmla="*/ 4340892 w 4340892"/>
                <a:gd name="connsiteY2-76" fmla="*/ 6714216 h 6714216"/>
                <a:gd name="connsiteX3-77" fmla="*/ 0 w 4340892"/>
                <a:gd name="connsiteY3-78" fmla="*/ 5127456 h 6714216"/>
                <a:gd name="connsiteX4-79" fmla="*/ 3753026 w 4340892"/>
                <a:gd name="connsiteY4-80" fmla="*/ 5600990 h 6714216"/>
                <a:gd name="connsiteX0-81" fmla="*/ 3753026 w 4340892"/>
                <a:gd name="connsiteY0-82" fmla="*/ 473534 h 1586760"/>
                <a:gd name="connsiteX1-83" fmla="*/ 4169458 w 4340892"/>
                <a:gd name="connsiteY1-84" fmla="*/ 1377516 h 1586760"/>
                <a:gd name="connsiteX2-85" fmla="*/ 4340892 w 4340892"/>
                <a:gd name="connsiteY2-86" fmla="*/ 1586760 h 1586760"/>
                <a:gd name="connsiteX3-87" fmla="*/ 0 w 4340892"/>
                <a:gd name="connsiteY3-88" fmla="*/ 0 h 1586760"/>
                <a:gd name="connsiteX4-89" fmla="*/ 3753026 w 4340892"/>
                <a:gd name="connsiteY4-90" fmla="*/ 473534 h 1586760"/>
                <a:gd name="connsiteX0-91" fmla="*/ 3753026 w 4537661"/>
                <a:gd name="connsiteY0-92" fmla="*/ 473534 h 1771955"/>
                <a:gd name="connsiteX1-93" fmla="*/ 4169458 w 4537661"/>
                <a:gd name="connsiteY1-94" fmla="*/ 1377516 h 1771955"/>
                <a:gd name="connsiteX2-95" fmla="*/ 4537661 w 4537661"/>
                <a:gd name="connsiteY2-96" fmla="*/ 1771955 h 1771955"/>
                <a:gd name="connsiteX3-97" fmla="*/ 0 w 4537661"/>
                <a:gd name="connsiteY3-98" fmla="*/ 0 h 1771955"/>
                <a:gd name="connsiteX4-99" fmla="*/ 3753026 w 4537661"/>
                <a:gd name="connsiteY4-100" fmla="*/ 473534 h 17719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37661" h="1771955">
                  <a:moveTo>
                    <a:pt x="3753026" y="473534"/>
                  </a:moveTo>
                  <a:lnTo>
                    <a:pt x="4169458" y="1377516"/>
                  </a:lnTo>
                  <a:lnTo>
                    <a:pt x="4537661" y="1771955"/>
                  </a:lnTo>
                  <a:lnTo>
                    <a:pt x="0" y="0"/>
                  </a:lnTo>
                  <a:lnTo>
                    <a:pt x="3753026" y="473534"/>
                  </a:lnTo>
                  <a:close/>
                </a:path>
              </a:pathLst>
            </a:custGeom>
            <a:solidFill>
              <a:srgbClr val="CA20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等腰三角形 10"/>
          <p:cNvSpPr/>
          <p:nvPr/>
        </p:nvSpPr>
        <p:spPr>
          <a:xfrm rot="8745816">
            <a:off x="-34925" y="4571683"/>
            <a:ext cx="795338" cy="473075"/>
          </a:xfrm>
          <a:custGeom>
            <a:avLst/>
            <a:gdLst>
              <a:gd name="connsiteX0" fmla="*/ 0 w 1191807"/>
              <a:gd name="connsiteY0" fmla="*/ 885977 h 885977"/>
              <a:gd name="connsiteX1" fmla="*/ 595904 w 1191807"/>
              <a:gd name="connsiteY1" fmla="*/ 0 h 885977"/>
              <a:gd name="connsiteX2" fmla="*/ 1191807 w 1191807"/>
              <a:gd name="connsiteY2" fmla="*/ 885977 h 885977"/>
              <a:gd name="connsiteX3" fmla="*/ 0 w 1191807"/>
              <a:gd name="connsiteY3" fmla="*/ 885977 h 885977"/>
              <a:gd name="connsiteX0-1" fmla="*/ 0 w 1191807"/>
              <a:gd name="connsiteY0-2" fmla="*/ 816529 h 816529"/>
              <a:gd name="connsiteX1-3" fmla="*/ 410709 w 1191807"/>
              <a:gd name="connsiteY1-4" fmla="*/ 0 h 816529"/>
              <a:gd name="connsiteX2-5" fmla="*/ 1191807 w 1191807"/>
              <a:gd name="connsiteY2-6" fmla="*/ 816529 h 816529"/>
              <a:gd name="connsiteX3-7" fmla="*/ 0 w 1191807"/>
              <a:gd name="connsiteY3-8" fmla="*/ 816529 h 816529"/>
              <a:gd name="connsiteX0-9" fmla="*/ 0 w 1377002"/>
              <a:gd name="connsiteY0-10" fmla="*/ 816529 h 816529"/>
              <a:gd name="connsiteX1-11" fmla="*/ 410709 w 1377002"/>
              <a:gd name="connsiteY1-12" fmla="*/ 0 h 816529"/>
              <a:gd name="connsiteX2-13" fmla="*/ 1377002 w 1377002"/>
              <a:gd name="connsiteY2-14" fmla="*/ 168347 h 816529"/>
              <a:gd name="connsiteX3-15" fmla="*/ 0 w 1377002"/>
              <a:gd name="connsiteY3-16" fmla="*/ 816529 h 816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77002" h="816529">
                <a:moveTo>
                  <a:pt x="0" y="816529"/>
                </a:moveTo>
                <a:lnTo>
                  <a:pt x="410709" y="0"/>
                </a:lnTo>
                <a:lnTo>
                  <a:pt x="1377002" y="168347"/>
                </a:lnTo>
                <a:lnTo>
                  <a:pt x="0" y="81652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等腰三角形 10"/>
          <p:cNvSpPr/>
          <p:nvPr/>
        </p:nvSpPr>
        <p:spPr>
          <a:xfrm rot="8745816">
            <a:off x="791210" y="4571683"/>
            <a:ext cx="795338" cy="473075"/>
          </a:xfrm>
          <a:custGeom>
            <a:avLst/>
            <a:gdLst>
              <a:gd name="connsiteX0" fmla="*/ 0 w 1191807"/>
              <a:gd name="connsiteY0" fmla="*/ 885977 h 885977"/>
              <a:gd name="connsiteX1" fmla="*/ 595904 w 1191807"/>
              <a:gd name="connsiteY1" fmla="*/ 0 h 885977"/>
              <a:gd name="connsiteX2" fmla="*/ 1191807 w 1191807"/>
              <a:gd name="connsiteY2" fmla="*/ 885977 h 885977"/>
              <a:gd name="connsiteX3" fmla="*/ 0 w 1191807"/>
              <a:gd name="connsiteY3" fmla="*/ 885977 h 885977"/>
              <a:gd name="connsiteX0-1" fmla="*/ 0 w 1191807"/>
              <a:gd name="connsiteY0-2" fmla="*/ 816529 h 816529"/>
              <a:gd name="connsiteX1-3" fmla="*/ 410709 w 1191807"/>
              <a:gd name="connsiteY1-4" fmla="*/ 0 h 816529"/>
              <a:gd name="connsiteX2-5" fmla="*/ 1191807 w 1191807"/>
              <a:gd name="connsiteY2-6" fmla="*/ 816529 h 816529"/>
              <a:gd name="connsiteX3-7" fmla="*/ 0 w 1191807"/>
              <a:gd name="connsiteY3-8" fmla="*/ 816529 h 816529"/>
              <a:gd name="connsiteX0-9" fmla="*/ 0 w 1377002"/>
              <a:gd name="connsiteY0-10" fmla="*/ 816529 h 816529"/>
              <a:gd name="connsiteX1-11" fmla="*/ 410709 w 1377002"/>
              <a:gd name="connsiteY1-12" fmla="*/ 0 h 816529"/>
              <a:gd name="connsiteX2-13" fmla="*/ 1377002 w 1377002"/>
              <a:gd name="connsiteY2-14" fmla="*/ 168347 h 816529"/>
              <a:gd name="connsiteX3-15" fmla="*/ 0 w 1377002"/>
              <a:gd name="connsiteY3-16" fmla="*/ 816529 h 8165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77002" h="816529">
                <a:moveTo>
                  <a:pt x="0" y="816529"/>
                </a:moveTo>
                <a:lnTo>
                  <a:pt x="410709" y="0"/>
                </a:lnTo>
                <a:lnTo>
                  <a:pt x="1377002" y="168347"/>
                </a:lnTo>
                <a:lnTo>
                  <a:pt x="0" y="816529"/>
                </a:lnTo>
                <a:close/>
              </a:path>
            </a:pathLst>
          </a:custGeom>
          <a:solidFill>
            <a:srgbClr val="B8F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04670" y="1809750"/>
            <a:ext cx="53625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Manufacturing Procedure</a:t>
            </a:r>
            <a:endParaRPr lang="zh-CN" altLang="en-US" sz="54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\\shichang01\2015相片录像\新车间搬迁\IMG_23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" y="1061720"/>
            <a:ext cx="2421255" cy="3630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I:\公司照片\公司外观环境2017\车间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67025" y="184785"/>
            <a:ext cx="3244132" cy="18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5f59e46c7fa42d2f1c714b3c522cfd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7660" y="2259330"/>
            <a:ext cx="3243600" cy="2432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1460" y="4742815"/>
            <a:ext cx="556641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0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High power central dust removal system</a:t>
            </a:r>
            <a:endParaRPr lang="zh-CN" altLang="en-US" sz="2000" b="1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4930" y="1400175"/>
            <a:ext cx="2437130" cy="32035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With this system which imported from Europe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 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he workshop can always be in a clean 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and tidy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environment, 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which is the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premise for creating high quality products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78245" y="279400"/>
            <a:ext cx="2729865" cy="9531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altLang="zh-CN" sz="2800" b="1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A. </a:t>
            </a:r>
            <a:r>
              <a:rPr lang="zh-CN" altLang="en-US" sz="2800" b="1"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Material Preparation</a:t>
            </a:r>
            <a:endParaRPr lang="zh-CN" altLang="en-US" sz="2800" b="1"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81" name="Picture 3" descr="D:\Desktop\PPT\备料-烘干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" y="1019175"/>
            <a:ext cx="4716145" cy="372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5058410" y="1019175"/>
            <a:ext cx="200025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altLang="zh-CN" sz="28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  <a:r>
              <a:rPr lang="zh-CN" altLang="en-US" sz="28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ry </a:t>
            </a:r>
            <a:r>
              <a:rPr lang="en-US" altLang="zh-CN" sz="28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K</a:t>
            </a:r>
            <a:r>
              <a:rPr lang="zh-CN" altLang="en-US" sz="28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iln</a:t>
            </a:r>
            <a:r>
              <a:rPr lang="en-US" altLang="zh-CN" sz="28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  <a:endParaRPr lang="zh-CN" altLang="en-US" sz="2800" b="1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58410" y="1814830"/>
            <a:ext cx="3769360" cy="27965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>
                <a:solidFill>
                  <a:schemeClr val="bg1"/>
                </a:solidFill>
                <a:sym typeface="宋体" panose="02010600030101010101" pitchFamily="2" charset="-122"/>
              </a:rPr>
              <a:t>Large steam drying, can dry thousands of cubic meters of wood at a time, so that the wood has sufficient health time after drying, and is equipped with a wood sterilization system to protect against insects. </a:t>
            </a:r>
            <a:endParaRPr lang="zh-CN" altLang="en-US" sz="20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011555"/>
            <a:ext cx="4809490" cy="3517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38750" y="843915"/>
            <a:ext cx="3301365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Wood </a:t>
            </a:r>
            <a:r>
              <a:rPr lang="en-US" altLang="zh-CN" sz="28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  <a:r>
              <a:rPr lang="zh-CN" altLang="en-US" sz="2800" b="1">
                <a:solidFill>
                  <a:schemeClr val="accent4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arbonizer</a:t>
            </a:r>
            <a:endParaRPr lang="en-US" altLang="zh-CN" sz="2800" b="1">
              <a:solidFill>
                <a:schemeClr val="accent4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14315" y="1365250"/>
            <a:ext cx="3594100" cy="34988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1700">
                <a:solidFill>
                  <a:schemeClr val="bg1"/>
                </a:solidFill>
                <a:sym typeface="+mn-ea"/>
              </a:rPr>
              <a:t>It</a:t>
            </a:r>
            <a:r>
              <a:rPr lang="zh-CN" altLang="en-US" sz="1700">
                <a:solidFill>
                  <a:schemeClr val="bg1"/>
                </a:solidFill>
                <a:sym typeface="+mn-ea"/>
              </a:rPr>
              <a:t> significantly reduces the exchange capacity of the carbonized wood with the external water, thereby greatly reducing the </a:t>
            </a:r>
            <a:r>
              <a:rPr lang="en-US" altLang="zh-CN" sz="1700">
                <a:solidFill>
                  <a:schemeClr val="bg1"/>
                </a:solidFill>
                <a:sym typeface="+mn-ea"/>
              </a:rPr>
              <a:t>d</a:t>
            </a:r>
            <a:r>
              <a:rPr lang="zh-CN" altLang="en-US" sz="1700">
                <a:solidFill>
                  <a:schemeClr val="bg1"/>
                </a:solidFill>
                <a:sym typeface="+mn-ea"/>
              </a:rPr>
              <a:t>eformation, shrinkage, and swelling due to moisture changes </a:t>
            </a:r>
            <a:r>
              <a:rPr lang="en-US" altLang="zh-CN" sz="1700">
                <a:solidFill>
                  <a:schemeClr val="bg1"/>
                </a:solidFill>
                <a:sym typeface="+mn-ea"/>
              </a:rPr>
              <a:t>during production</a:t>
            </a:r>
            <a:r>
              <a:rPr lang="zh-CN" altLang="en-US" sz="1700">
                <a:solidFill>
                  <a:schemeClr val="bg1"/>
                </a:solidFill>
                <a:sym typeface="+mn-ea"/>
              </a:rPr>
              <a:t>. However, due to the wood structure, some materials are prone to bursting and are difficult to carbonize. They are generally dry and non-carbonized, such as cherry, oak, and </a:t>
            </a:r>
            <a:r>
              <a:rPr lang="en-US" altLang="zh-CN" sz="1700">
                <a:solidFill>
                  <a:schemeClr val="bg1"/>
                </a:solidFill>
                <a:sym typeface="+mn-ea"/>
              </a:rPr>
              <a:t>s</a:t>
            </a:r>
            <a:r>
              <a:rPr lang="zh-CN" altLang="en-US" sz="1700">
                <a:solidFill>
                  <a:schemeClr val="bg1"/>
                </a:solidFill>
                <a:sym typeface="+mn-ea"/>
              </a:rPr>
              <a:t>apele.</a:t>
            </a:r>
            <a:endParaRPr lang="zh-CN" altLang="en-US" sz="1700">
              <a:solidFill>
                <a:schemeClr val="bg1"/>
              </a:solidFill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1520" y="-380578"/>
            <a:ext cx="1728192" cy="1224136"/>
          </a:xfrm>
          <a:prstGeom prst="roundRect">
            <a:avLst/>
          </a:prstGeom>
          <a:solidFill>
            <a:srgbClr val="2D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D:\Desktop\白字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5" y="76812"/>
            <a:ext cx="1380141" cy="76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59"/>
          <p:cNvSpPr txBox="1">
            <a:spLocks noChangeArrowheads="1"/>
          </p:cNvSpPr>
          <p:nvPr/>
        </p:nvSpPr>
        <p:spPr bwMode="auto">
          <a:xfrm>
            <a:off x="1755634" y="939163"/>
            <a:ext cx="2259285" cy="3994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Electronic Sawing</a:t>
            </a:r>
            <a:endParaRPr lang="zh-CN" altLang="en-US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 descr="（1）电子锯开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360" y="1433830"/>
            <a:ext cx="3213100" cy="2141855"/>
          </a:xfrm>
          <a:prstGeom prst="rect">
            <a:avLst/>
          </a:prstGeom>
        </p:spPr>
      </p:pic>
      <p:pic>
        <p:nvPicPr>
          <p:cNvPr id="9" name="图片 8" descr="（8）门扇芯料砂光定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820" y="1433830"/>
            <a:ext cx="3212429" cy="2142000"/>
          </a:xfrm>
          <a:prstGeom prst="rect">
            <a:avLst/>
          </a:prstGeom>
        </p:spPr>
      </p:pic>
      <p:sp>
        <p:nvSpPr>
          <p:cNvPr id="6" name="TextBox 59"/>
          <p:cNvSpPr txBox="1">
            <a:spLocks noChangeArrowheads="1"/>
          </p:cNvSpPr>
          <p:nvPr/>
        </p:nvSpPr>
        <p:spPr bwMode="auto">
          <a:xfrm>
            <a:off x="5644515" y="939165"/>
            <a:ext cx="2493010" cy="3994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68550" tIns="34274" rIns="68550" bIns="3427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Core </a:t>
            </a:r>
            <a:r>
              <a:rPr lang="en-US" altLang="zh-CN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M</a:t>
            </a:r>
            <a:r>
              <a:rPr lang="zh-CN" altLang="en-US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aterial </a:t>
            </a:r>
            <a:r>
              <a:rPr lang="en-US" altLang="zh-CN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Sanding</a:t>
            </a:r>
            <a:endParaRPr lang="en-US" altLang="zh-CN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1460" y="3740785"/>
            <a:ext cx="8505825" cy="73723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Full computer operation, higher precision 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and safer operation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than normal manual operation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 the precision of the raw material is not 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correct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, the product can not reach 90° right angle.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The cutting thickness is between 0.3cm and 11cm.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17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18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19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4"/>
  <p:tag name="KSO_WM_UNIT_ID" val="_6*i*4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NDEX" val="5"/>
  <p:tag name="KSO_WM_UNIT_ID" val="_6*i*5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200260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200260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TEMPLATE_SUBCATEGORY" val="0"/>
  <p:tag name="KSO_WM_TAG_VERSION" val="1.0"/>
  <p:tag name="KSO_WM_BEAUTIFY_FLAG" val="#wm#"/>
  <p:tag name="KSO_WM_TEMPLATE_CATEGORY" val="custom"/>
  <p:tag name="KSO_WM_TEMPLATE_INDEX" val="20200260"/>
  <p:tag name="KSO_WM_UNIT_SHOW_EDIT_AREA_INDICATION" val="0"/>
  <p:tag name="KSO_WM_TEMPLATE_THUMBS_INDEX" val="1、9、10、11、18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84.xml><?xml version="1.0" encoding="utf-8"?>
<p:tagLst xmlns:p="http://schemas.openxmlformats.org/presentationml/2006/main">
  <p:tag name="KSO_WM_UNIT_TABLE_BEAUTIFY" val="smartTable{f29e6fb5-fdfc-4c6b-8fbf-9db03e02c089}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  <p:tag name="KSO_WM_SLIDE_MODEL_TYPE" val="numdgm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0260"/>
</p:tagLst>
</file>

<file path=ppt/theme/theme1.xml><?xml version="1.0" encoding="utf-8"?>
<a:theme xmlns:a="http://schemas.openxmlformats.org/drawingml/2006/main" name="2_Office 主题​​">
  <a:themeElements>
    <a:clrScheme name="20200260">
      <a:dk1>
        <a:srgbClr val="000000"/>
      </a:dk1>
      <a:lt1>
        <a:srgbClr val="FFFFFF"/>
      </a:lt1>
      <a:dk2>
        <a:srgbClr val="F8E9CE"/>
      </a:dk2>
      <a:lt2>
        <a:srgbClr val="FDFBFA"/>
      </a:lt2>
      <a:accent1>
        <a:srgbClr val="54402C"/>
      </a:accent1>
      <a:accent2>
        <a:srgbClr val="C89B40"/>
      </a:accent2>
      <a:accent3>
        <a:srgbClr val="E09B0A"/>
      </a:accent3>
      <a:accent4>
        <a:srgbClr val="DBAE44"/>
      </a:accent4>
      <a:accent5>
        <a:srgbClr val="C6BAAC"/>
      </a:accent5>
      <a:accent6>
        <a:srgbClr val="C87F72"/>
      </a:accent6>
      <a:hlink>
        <a:srgbClr val="4B5CC4"/>
      </a:hlink>
      <a:folHlink>
        <a:srgbClr val="725E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0200260">
    <a:dk1>
      <a:srgbClr val="000000"/>
    </a:dk1>
    <a:lt1>
      <a:srgbClr val="FFFFFF"/>
    </a:lt1>
    <a:dk2>
      <a:srgbClr val="F8E9CE"/>
    </a:dk2>
    <a:lt2>
      <a:srgbClr val="FDFBFA"/>
    </a:lt2>
    <a:accent1>
      <a:srgbClr val="54402C"/>
    </a:accent1>
    <a:accent2>
      <a:srgbClr val="C89B40"/>
    </a:accent2>
    <a:accent3>
      <a:srgbClr val="E09B0A"/>
    </a:accent3>
    <a:accent4>
      <a:srgbClr val="DBAE44"/>
    </a:accent4>
    <a:accent5>
      <a:srgbClr val="C6BAAC"/>
    </a:accent5>
    <a:accent6>
      <a:srgbClr val="C87F72"/>
    </a:accent6>
    <a:hlink>
      <a:srgbClr val="4B5CC4"/>
    </a:hlink>
    <a:folHlink>
      <a:srgbClr val="725E82"/>
    </a:folHlink>
  </a:clrScheme>
</a:themeOverride>
</file>

<file path=ppt/theme/themeOverride2.xml><?xml version="1.0" encoding="utf-8"?>
<a:themeOverride xmlns:a="http://schemas.openxmlformats.org/drawingml/2006/main">
  <a:clrScheme name="20200260">
    <a:dk1>
      <a:srgbClr val="000000"/>
    </a:dk1>
    <a:lt1>
      <a:srgbClr val="FFFFFF"/>
    </a:lt1>
    <a:dk2>
      <a:srgbClr val="F8E9CE"/>
    </a:dk2>
    <a:lt2>
      <a:srgbClr val="FDFBFA"/>
    </a:lt2>
    <a:accent1>
      <a:srgbClr val="54402C"/>
    </a:accent1>
    <a:accent2>
      <a:srgbClr val="C89B40"/>
    </a:accent2>
    <a:accent3>
      <a:srgbClr val="E09B0A"/>
    </a:accent3>
    <a:accent4>
      <a:srgbClr val="DBAE44"/>
    </a:accent4>
    <a:accent5>
      <a:srgbClr val="C6BAAC"/>
    </a:accent5>
    <a:accent6>
      <a:srgbClr val="C87F72"/>
    </a:accent6>
    <a:hlink>
      <a:srgbClr val="4B5CC4"/>
    </a:hlink>
    <a:folHlink>
      <a:srgbClr val="725E8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9265</Words>
  <Application>WPS 演示</Application>
  <PresentationFormat>自定义</PresentationFormat>
  <Paragraphs>354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汉仪尚巍手书W</vt:lpstr>
      <vt:lpstr>隶书</vt:lpstr>
      <vt:lpstr>Malgun Gothic</vt:lpstr>
      <vt:lpstr>Arial Unicode MS</vt:lpstr>
      <vt:lpstr>等线</vt:lpstr>
      <vt:lpstr>黑体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是胖胖呀</cp:lastModifiedBy>
  <cp:revision>287</cp:revision>
  <dcterms:created xsi:type="dcterms:W3CDTF">2017-07-30T14:19:00Z</dcterms:created>
  <dcterms:modified xsi:type="dcterms:W3CDTF">2019-10-22T02:43:28Z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