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Override1.xml" ContentType="application/vnd.openxmlformats-officedocument.themeOverr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heme/themeOverride2.xml" ContentType="application/vnd.openxmlformats-officedocument.themeOverr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handoutMasterIdLst>
    <p:handoutMasterId r:id="rId13"/>
  </p:handoutMasterIdLst>
  <p:sldIdLst>
    <p:sldId id="807" r:id="rId2"/>
    <p:sldId id="806" r:id="rId3"/>
    <p:sldId id="804" r:id="rId4"/>
    <p:sldId id="802" r:id="rId5"/>
    <p:sldId id="808" r:id="rId6"/>
    <p:sldId id="801" r:id="rId7"/>
    <p:sldId id="809" r:id="rId8"/>
    <p:sldId id="810" r:id="rId9"/>
    <p:sldId id="816" r:id="rId10"/>
    <p:sldId id="817" r:id="rId11"/>
  </p:sldIdLst>
  <p:sldSz cx="9144000" cy="51450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31">
          <p15:clr>
            <a:srgbClr val="A4A3A4"/>
          </p15:clr>
        </p15:guide>
        <p15:guide id="2" pos="284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F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28" autoAdjust="0"/>
    <p:restoredTop sz="94660"/>
  </p:normalViewPr>
  <p:slideViewPr>
    <p:cSldViewPr snapToGrid="0">
      <p:cViewPr varScale="1">
        <p:scale>
          <a:sx n="118" d="100"/>
          <a:sy n="118" d="100"/>
        </p:scale>
        <p:origin x="102" y="366"/>
      </p:cViewPr>
      <p:guideLst>
        <p:guide orient="horz" pos="1831"/>
        <p:guide pos="2846"/>
      </p:guideLst>
    </p:cSldViewPr>
  </p:slideViewPr>
  <p:notesTextViewPr>
    <p:cViewPr>
      <p:scale>
        <a:sx n="1" d="1"/>
        <a:sy n="1" d="1"/>
      </p:scale>
      <p:origin x="0" y="0"/>
    </p:cViewPr>
  </p:notesTextViewPr>
  <p:sorterViewPr>
    <p:cViewPr>
      <p:scale>
        <a:sx n="50" d="100"/>
        <a:sy n="50"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2019/9/25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1187A3-5177-497B-A9D4-EEA85BC0A717}" type="datetimeFigureOut">
              <a:rPr lang="zh-CN" altLang="en-US" smtClean="0"/>
              <a:t>2019/9/25</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D5804D-937A-4026-8218-4337B25D1E2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image" Target="../media/image1.png"/><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slideMaster" Target="../slideMasters/slideMaster1.xml"/><Relationship Id="rId17" Type="http://schemas.openxmlformats.org/officeDocument/2006/relationships/image" Target="../media/image5.png"/><Relationship Id="rId2" Type="http://schemas.openxmlformats.org/officeDocument/2006/relationships/tags" Target="../tags/tag7.xml"/><Relationship Id="rId16" Type="http://schemas.openxmlformats.org/officeDocument/2006/relationships/image" Target="../media/image4.png"/><Relationship Id="rId1" Type="http://schemas.openxmlformats.org/officeDocument/2006/relationships/themeOverride" Target="../theme/themeOverride1.xml"/><Relationship Id="rId6" Type="http://schemas.openxmlformats.org/officeDocument/2006/relationships/tags" Target="../tags/tag11.xml"/><Relationship Id="rId11" Type="http://schemas.openxmlformats.org/officeDocument/2006/relationships/tags" Target="../tags/tag16.xml"/><Relationship Id="rId5" Type="http://schemas.openxmlformats.org/officeDocument/2006/relationships/tags" Target="../tags/tag10.xml"/><Relationship Id="rId15" Type="http://schemas.openxmlformats.org/officeDocument/2006/relationships/image" Target="../media/image3.png"/><Relationship Id="rId10" Type="http://schemas.openxmlformats.org/officeDocument/2006/relationships/tags" Target="../tags/tag15.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image" Target="../media/image6.pn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Master" Target="../slideMasters/slideMaster1.xml"/><Relationship Id="rId5" Type="http://schemas.openxmlformats.org/officeDocument/2006/relationships/tags" Target="../tags/tag73.xml"/><Relationship Id="rId4" Type="http://schemas.openxmlformats.org/officeDocument/2006/relationships/tags" Target="../tags/tag72.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image" Target="../media/image5.png"/><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image" Target="../media/image4.pn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image" Target="../media/image2.jpeg"/><Relationship Id="rId5" Type="http://schemas.openxmlformats.org/officeDocument/2006/relationships/tags" Target="../tags/tag78.xml"/><Relationship Id="rId10" Type="http://schemas.openxmlformats.org/officeDocument/2006/relationships/image" Target="../media/image7.png"/><Relationship Id="rId4" Type="http://schemas.openxmlformats.org/officeDocument/2006/relationships/tags" Target="../tags/tag77.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image" Target="../media/image10.jpe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image" Target="../media/image9.png"/><Relationship Id="rId5" Type="http://schemas.openxmlformats.org/officeDocument/2006/relationships/tags" Target="../tags/tag27.xml"/><Relationship Id="rId10" Type="http://schemas.openxmlformats.org/officeDocument/2006/relationships/image" Target="../media/image8.png"/><Relationship Id="rId4" Type="http://schemas.openxmlformats.org/officeDocument/2006/relationships/tags" Target="../tags/tag26.xml"/><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2.xml"/><Relationship Id="rId7" Type="http://schemas.openxmlformats.org/officeDocument/2006/relationships/tags" Target="../tags/tag36.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4.xml"/><Relationship Id="rId3" Type="http://schemas.openxmlformats.org/officeDocument/2006/relationships/tags" Target="../tags/tag39.xml"/><Relationship Id="rId7" Type="http://schemas.openxmlformats.org/officeDocument/2006/relationships/tags" Target="../tags/tag43.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image" Target="../media/image6.png"/><Relationship Id="rId5" Type="http://schemas.openxmlformats.org/officeDocument/2006/relationships/tags" Target="../tags/tag41.xml"/><Relationship Id="rId10" Type="http://schemas.openxmlformats.org/officeDocument/2006/relationships/slideMaster" Target="../slideMasters/slideMaster1.xml"/><Relationship Id="rId4" Type="http://schemas.openxmlformats.org/officeDocument/2006/relationships/tags" Target="../tags/tag40.xml"/><Relationship Id="rId9" Type="http://schemas.openxmlformats.org/officeDocument/2006/relationships/tags" Target="../tags/tag45.xml"/></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themeOverride" Target="../theme/themeOverride2.xml"/><Relationship Id="rId6" Type="http://schemas.openxmlformats.org/officeDocument/2006/relationships/tags" Target="../tags/tag50.xml"/><Relationship Id="rId11" Type="http://schemas.openxmlformats.org/officeDocument/2006/relationships/image" Target="../media/image12.jpeg"/><Relationship Id="rId5" Type="http://schemas.openxmlformats.org/officeDocument/2006/relationships/tags" Target="../tags/tag49.xml"/><Relationship Id="rId10" Type="http://schemas.openxmlformats.org/officeDocument/2006/relationships/image" Target="../media/image11.png"/><Relationship Id="rId4" Type="http://schemas.openxmlformats.org/officeDocument/2006/relationships/tags" Target="../tags/tag48.xml"/><Relationship Id="rId9"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6.png"/><Relationship Id="rId5" Type="http://schemas.openxmlformats.org/officeDocument/2006/relationships/slideMaster" Target="../slideMasters/slideMaster1.xml"/><Relationship Id="rId4" Type="http://schemas.openxmlformats.org/officeDocument/2006/relationships/tags" Target="../tags/tag55.xml"/></Relationships>
</file>

<file path=ppt/slideLayouts/_rels/slideLayout8.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8.xml"/><Relationship Id="rId7" Type="http://schemas.openxmlformats.org/officeDocument/2006/relationships/tags" Target="../tags/tag62.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9"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65.xml"/><Relationship Id="rId7" Type="http://schemas.openxmlformats.org/officeDocument/2006/relationships/slideMaster" Target="../slideMasters/slideMaster1.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p:custDataLst>
              <p:tags r:id="rId2"/>
            </p:custDataLst>
          </p:nvPr>
        </p:nvPicPr>
        <p:blipFill>
          <a:blip r:embed="rId13">
            <a:extLst>
              <a:ext uri="{28A0092B-C50C-407E-A947-70E740481C1C}">
                <a14:useLocalDpi xmlns:a14="http://schemas.microsoft.com/office/drawing/2010/main" val="0"/>
              </a:ext>
            </a:extLst>
          </a:blip>
          <a:stretch>
            <a:fillRect/>
          </a:stretch>
        </p:blipFill>
        <p:spPr>
          <a:xfrm>
            <a:off x="2793" y="0"/>
            <a:ext cx="9152138" cy="5144770"/>
          </a:xfrm>
          <a:prstGeom prst="rect">
            <a:avLst/>
          </a:prstGeom>
        </p:spPr>
      </p:pic>
      <p:pic>
        <p:nvPicPr>
          <p:cNvPr id="7" name="图片 6"/>
          <p:cNvPicPr>
            <a:picLocks noChangeAspect="1"/>
          </p:cNvPicPr>
          <p:nvPr>
            <p:custDataLst>
              <p:tags r:id="rId3"/>
            </p:custDataLst>
          </p:nvPr>
        </p:nvPicPr>
        <p:blipFill>
          <a:blip r:embed="rId14" cstate="print"/>
          <a:srcRect/>
          <a:stretch>
            <a:fillRect/>
          </a:stretch>
        </p:blipFill>
        <p:spPr>
          <a:xfrm>
            <a:off x="2760695" y="760632"/>
            <a:ext cx="3622610" cy="3623505"/>
          </a:xfrm>
          <a:custGeom>
            <a:avLst/>
            <a:gdLst>
              <a:gd name="connsiteX0" fmla="*/ 2043404 w 4086808"/>
              <a:gd name="connsiteY0" fmla="*/ 0 h 4086808"/>
              <a:gd name="connsiteX1" fmla="*/ 4086808 w 4086808"/>
              <a:gd name="connsiteY1" fmla="*/ 2043404 h 4086808"/>
              <a:gd name="connsiteX2" fmla="*/ 2043404 w 4086808"/>
              <a:gd name="connsiteY2" fmla="*/ 4086808 h 4086808"/>
              <a:gd name="connsiteX3" fmla="*/ 0 w 4086808"/>
              <a:gd name="connsiteY3" fmla="*/ 2043404 h 4086808"/>
              <a:gd name="connsiteX4" fmla="*/ 2043404 w 4086808"/>
              <a:gd name="connsiteY4" fmla="*/ 0 h 408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6808" h="4086808">
                <a:moveTo>
                  <a:pt x="2043404" y="0"/>
                </a:moveTo>
                <a:cubicBezTo>
                  <a:pt x="3171945" y="0"/>
                  <a:pt x="4086808" y="914863"/>
                  <a:pt x="4086808" y="2043404"/>
                </a:cubicBezTo>
                <a:cubicBezTo>
                  <a:pt x="4086808" y="3171945"/>
                  <a:pt x="3171945" y="4086808"/>
                  <a:pt x="2043404" y="4086808"/>
                </a:cubicBezTo>
                <a:cubicBezTo>
                  <a:pt x="914863" y="4086808"/>
                  <a:pt x="0" y="3171945"/>
                  <a:pt x="0" y="2043404"/>
                </a:cubicBezTo>
                <a:cubicBezTo>
                  <a:pt x="0" y="914863"/>
                  <a:pt x="914863" y="0"/>
                  <a:pt x="2043404" y="0"/>
                </a:cubicBezTo>
                <a:close/>
              </a:path>
            </a:pathLst>
          </a:custGeom>
          <a:blipFill>
            <a:blip r:embed="rId15">
              <a:alphaModFix amt="83000"/>
            </a:blip>
            <a:stretch>
              <a:fillRect/>
            </a:stretch>
          </a:blipFill>
          <a:effectLst/>
        </p:spPr>
      </p:pic>
      <p:sp>
        <p:nvSpPr>
          <p:cNvPr id="2" name="标题 1"/>
          <p:cNvSpPr>
            <a:spLocks noGrp="1"/>
          </p:cNvSpPr>
          <p:nvPr>
            <p:ph type="ctrTitle" hasCustomPrompt="1"/>
            <p:custDataLst>
              <p:tags r:id="rId4"/>
            </p:custDataLst>
          </p:nvPr>
        </p:nvSpPr>
        <p:spPr>
          <a:xfrm>
            <a:off x="4285652" y="886996"/>
            <a:ext cx="917328" cy="3370432"/>
          </a:xfrm>
        </p:spPr>
        <p:txBody>
          <a:bodyPr vert="eaVert" lIns="90000" tIns="46800" rIns="90000" bIns="46800" anchor="ctr" anchorCtr="0">
            <a:noAutofit/>
          </a:bodyPr>
          <a:lstStyle>
            <a:lvl1pPr algn="ctr">
              <a:defRPr sz="4500" spc="600">
                <a:solidFill>
                  <a:schemeClr val="accent1"/>
                </a:solidFill>
                <a:latin typeface="汉仪尚巍手书W" panose="00020600040101010101" pitchFamily="18" charset="-122"/>
                <a:ea typeface="汉仪尚巍手书W" panose="00020600040101010101" pitchFamily="18" charset="-122"/>
              </a:defRPr>
            </a:lvl1pPr>
          </a:lstStyle>
          <a:p>
            <a:r>
              <a:rPr lang="zh-CN" altLang="en-US" dirty="0"/>
              <a:t>编辑标题</a:t>
            </a:r>
          </a:p>
        </p:txBody>
      </p:sp>
      <p:sp>
        <p:nvSpPr>
          <p:cNvPr id="3" name="副标题 2"/>
          <p:cNvSpPr>
            <a:spLocks noGrp="1"/>
          </p:cNvSpPr>
          <p:nvPr>
            <p:ph type="subTitle" idx="1" hasCustomPrompt="1"/>
            <p:custDataLst>
              <p:tags r:id="rId5"/>
            </p:custDataLst>
          </p:nvPr>
        </p:nvSpPr>
        <p:spPr>
          <a:xfrm>
            <a:off x="3787928" y="1759147"/>
            <a:ext cx="452661" cy="2079513"/>
          </a:xfrm>
        </p:spPr>
        <p:txBody>
          <a:bodyPr vert="eaVert" lIns="90000" tIns="46800" rIns="90000" bIns="46800">
            <a:normAutofit/>
          </a:bodyPr>
          <a:lstStyle>
            <a:lvl1pPr marL="0" indent="0" algn="ctr" eaLnBrk="1" fontAlgn="auto" latinLnBrk="0" hangingPunct="1">
              <a:lnSpc>
                <a:spcPct val="100000"/>
              </a:lnSpc>
              <a:buNone/>
              <a:defRPr sz="1500" u="none" strike="noStrike" kern="1200" cap="none" spc="200" normalizeH="0" baseline="0">
                <a:solidFill>
                  <a:schemeClr val="accent1"/>
                </a:solidFill>
                <a:uFillTx/>
                <a:latin typeface="隶书" panose="02010509060101010101" pitchFamily="49" charset="-122"/>
                <a:ea typeface="隶书" panose="02010509060101010101" pitchFamily="49" charset="-12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6"/>
            </p:custDataLst>
          </p:nvPr>
        </p:nvSpPr>
        <p:spPr/>
        <p:txBody>
          <a:bodyPr/>
          <a:lstStyle/>
          <a:p>
            <a:fld id="{760FBDFE-C587-4B4C-A407-44438C67B59E}" type="datetimeFigureOut">
              <a:rPr lang="zh-CN" altLang="en-US" smtClean="0"/>
              <a:t>2019/9/25</a:t>
            </a:fld>
            <a:endParaRPr lang="zh-CN" altLang="en-US"/>
          </a:p>
        </p:txBody>
      </p:sp>
      <p:sp>
        <p:nvSpPr>
          <p:cNvPr id="17" name="页脚占位符 16"/>
          <p:cNvSpPr>
            <a:spLocks noGrp="1"/>
          </p:cNvSpPr>
          <p:nvPr>
            <p:ph type="ftr" sz="quarter" idx="11"/>
            <p:custDataLst>
              <p:tags r:id="rId7"/>
            </p:custDataLst>
          </p:nvPr>
        </p:nvSpPr>
        <p:spPr/>
        <p:txBody>
          <a:bodyPr/>
          <a:lstStyle/>
          <a:p>
            <a:endParaRPr lang="zh-CN" altLang="en-US" dirty="0"/>
          </a:p>
        </p:txBody>
      </p:sp>
      <p:sp>
        <p:nvSpPr>
          <p:cNvPr id="18" name="灯片编号占位符 17"/>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dirty="0"/>
          </a:p>
        </p:txBody>
      </p:sp>
      <p:pic>
        <p:nvPicPr>
          <p:cNvPr id="8" name="图片 7" descr="图片包含 浅色&#10;&#10;已生成高可信度的说明"/>
          <p:cNvPicPr>
            <a:picLocks noChangeAspect="1"/>
          </p:cNvPicPr>
          <p:nvPr>
            <p:custDataLst>
              <p:tags r:id="rId9"/>
            </p:custDataLst>
          </p:nvPr>
        </p:nvPicPr>
        <p:blipFill>
          <a:blip r:embed="rId16" cstate="email"/>
          <a:stretch>
            <a:fillRect/>
          </a:stretch>
        </p:blipFill>
        <p:spPr>
          <a:xfrm>
            <a:off x="5310260" y="3286780"/>
            <a:ext cx="407721" cy="424814"/>
          </a:xfrm>
          <a:prstGeom prst="rect">
            <a:avLst/>
          </a:prstGeom>
        </p:spPr>
      </p:pic>
      <p:pic>
        <p:nvPicPr>
          <p:cNvPr id="9" name="图片 8"/>
          <p:cNvPicPr>
            <a:picLocks noChangeAspect="1"/>
          </p:cNvPicPr>
          <p:nvPr>
            <p:custDataLst>
              <p:tags r:id="rId10"/>
            </p:custDataLst>
          </p:nvPr>
        </p:nvPicPr>
        <p:blipFill>
          <a:blip r:embed="rId17"/>
          <a:stretch>
            <a:fillRect/>
          </a:stretch>
        </p:blipFill>
        <p:spPr>
          <a:xfrm rot="21398652">
            <a:off x="2916898" y="1071570"/>
            <a:ext cx="797462" cy="997487"/>
          </a:xfrm>
          <a:prstGeom prst="rect">
            <a:avLst/>
          </a:prstGeom>
        </p:spPr>
      </p:pic>
      <p:cxnSp>
        <p:nvCxnSpPr>
          <p:cNvPr id="10" name="直接连接符 9"/>
          <p:cNvCxnSpPr/>
          <p:nvPr>
            <p:custDataLst>
              <p:tags r:id="rId11"/>
            </p:custDataLst>
          </p:nvPr>
        </p:nvCxnSpPr>
        <p:spPr>
          <a:xfrm>
            <a:off x="4026882" y="1416446"/>
            <a:ext cx="1" cy="343177"/>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rotWithShape="1">
          <a:blip r:embed="rId7" cstate="print">
            <a:extLst>
              <a:ext uri="{28A0092B-C50C-407E-A947-70E740481C1C}">
                <a14:useLocalDpi xmlns:a14="http://schemas.microsoft.com/office/drawing/2010/main" val="0"/>
              </a:ext>
            </a:extLst>
          </a:blip>
          <a:srcRect/>
          <a:stretch>
            <a:fillRect/>
          </a:stretch>
        </p:blipFill>
        <p:spPr>
          <a:xfrm rot="16200000" flipH="1" flipV="1">
            <a:off x="7699144" y="-57385"/>
            <a:ext cx="1387485" cy="1502598"/>
          </a:xfrm>
          <a:prstGeom prst="rect">
            <a:avLst/>
          </a:prstGeom>
        </p:spPr>
      </p:pic>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2019/9/25</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502448" y="714557"/>
            <a:ext cx="8139178" cy="4042678"/>
          </a:xfrm>
        </p:spPr>
        <p:txBody>
          <a:bodyPr/>
          <a:lstStyle>
            <a:lvl1pPr>
              <a:defRPr baseline="0">
                <a:ea typeface="隶书" panose="02010509060101010101" pitchFamily="49" charset="-122"/>
              </a:defRPr>
            </a:lvl1pPr>
            <a:lvl2pPr>
              <a:defRPr baseline="0">
                <a:ea typeface="隶书" panose="02010509060101010101" pitchFamily="49" charset="-122"/>
              </a:defRPr>
            </a:lvl2pPr>
            <a:lvl3pPr>
              <a:defRPr baseline="0">
                <a:ea typeface="隶书" panose="02010509060101010101" pitchFamily="49" charset="-122"/>
              </a:defRPr>
            </a:lvl3pPr>
            <a:lvl4pPr>
              <a:defRPr baseline="0">
                <a:ea typeface="隶书" panose="02010509060101010101" pitchFamily="49" charset="-122"/>
              </a:defRPr>
            </a:lvl4pPr>
            <a:lvl5pPr>
              <a:defRPr baseline="0">
                <a:ea typeface="隶书"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dpi="0" rotWithShape="1">
          <a:blip r:embed="rId10">
            <a:alphaModFix amt="83000"/>
            <a:lum/>
          </a:blip>
          <a:srcRect/>
          <a:tile tx="0" ty="0" sx="100000" sy="100000" flip="none" algn="tl"/>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2019/9/25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pic>
        <p:nvPicPr>
          <p:cNvPr id="6" name="图片 5"/>
          <p:cNvPicPr>
            <a:picLocks noChangeAspect="1"/>
          </p:cNvPicPr>
          <p:nvPr>
            <p:custDataLst>
              <p:tags r:id="rId4"/>
            </p:custDataLst>
          </p:nvPr>
        </p:nvPicPr>
        <p:blipFill>
          <a:blip r:embed="rId11" cstate="print"/>
          <a:srcRect/>
          <a:stretch>
            <a:fillRect/>
          </a:stretch>
        </p:blipFill>
        <p:spPr>
          <a:xfrm>
            <a:off x="2760695" y="760632"/>
            <a:ext cx="3622610" cy="3623505"/>
          </a:xfrm>
          <a:custGeom>
            <a:avLst/>
            <a:gdLst>
              <a:gd name="connsiteX0" fmla="*/ 2043404 w 4086808"/>
              <a:gd name="connsiteY0" fmla="*/ 0 h 4086808"/>
              <a:gd name="connsiteX1" fmla="*/ 4086808 w 4086808"/>
              <a:gd name="connsiteY1" fmla="*/ 2043404 h 4086808"/>
              <a:gd name="connsiteX2" fmla="*/ 2043404 w 4086808"/>
              <a:gd name="connsiteY2" fmla="*/ 4086808 h 4086808"/>
              <a:gd name="connsiteX3" fmla="*/ 0 w 4086808"/>
              <a:gd name="connsiteY3" fmla="*/ 2043404 h 4086808"/>
              <a:gd name="connsiteX4" fmla="*/ 2043404 w 4086808"/>
              <a:gd name="connsiteY4" fmla="*/ 0 h 408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6808" h="4086808">
                <a:moveTo>
                  <a:pt x="2043404" y="0"/>
                </a:moveTo>
                <a:cubicBezTo>
                  <a:pt x="3171945" y="0"/>
                  <a:pt x="4086808" y="914863"/>
                  <a:pt x="4086808" y="2043404"/>
                </a:cubicBezTo>
                <a:cubicBezTo>
                  <a:pt x="4086808" y="3171945"/>
                  <a:pt x="3171945" y="4086808"/>
                  <a:pt x="2043404" y="4086808"/>
                </a:cubicBezTo>
                <a:cubicBezTo>
                  <a:pt x="914863" y="4086808"/>
                  <a:pt x="0" y="3171945"/>
                  <a:pt x="0" y="2043404"/>
                </a:cubicBezTo>
                <a:cubicBezTo>
                  <a:pt x="0" y="914863"/>
                  <a:pt x="914863" y="0"/>
                  <a:pt x="2043404" y="0"/>
                </a:cubicBezTo>
                <a:close/>
              </a:path>
            </a:pathLst>
          </a:custGeom>
          <a:effectLst/>
        </p:spPr>
      </p:pic>
      <p:pic>
        <p:nvPicPr>
          <p:cNvPr id="7" name="图片 6" descr="图片包含 浅色&#10;&#10;已生成高可信度的说明"/>
          <p:cNvPicPr>
            <a:picLocks noChangeAspect="1"/>
          </p:cNvPicPr>
          <p:nvPr>
            <p:custDataLst>
              <p:tags r:id="rId5"/>
            </p:custDataLst>
          </p:nvPr>
        </p:nvPicPr>
        <p:blipFill>
          <a:blip r:embed="rId12" cstate="email"/>
          <a:stretch>
            <a:fillRect/>
          </a:stretch>
        </p:blipFill>
        <p:spPr>
          <a:xfrm>
            <a:off x="4426340" y="3546876"/>
            <a:ext cx="407721" cy="424814"/>
          </a:xfrm>
          <a:prstGeom prst="rect">
            <a:avLst/>
          </a:prstGeom>
        </p:spPr>
      </p:pic>
      <p:pic>
        <p:nvPicPr>
          <p:cNvPr id="8" name="图片 7"/>
          <p:cNvPicPr>
            <a:picLocks noChangeAspect="1"/>
          </p:cNvPicPr>
          <p:nvPr>
            <p:custDataLst>
              <p:tags r:id="rId6"/>
            </p:custDataLst>
          </p:nvPr>
        </p:nvPicPr>
        <p:blipFill>
          <a:blip r:embed="rId13"/>
          <a:stretch>
            <a:fillRect/>
          </a:stretch>
        </p:blipFill>
        <p:spPr>
          <a:xfrm rot="21398652">
            <a:off x="2966904" y="783367"/>
            <a:ext cx="797462" cy="997487"/>
          </a:xfrm>
          <a:prstGeom prst="rect">
            <a:avLst/>
          </a:prstGeom>
        </p:spPr>
      </p:pic>
      <p:sp>
        <p:nvSpPr>
          <p:cNvPr id="2" name="标题 1"/>
          <p:cNvSpPr>
            <a:spLocks noGrp="1"/>
          </p:cNvSpPr>
          <p:nvPr>
            <p:ph type="title" hasCustomPrompt="1"/>
            <p:custDataLst>
              <p:tags r:id="rId7"/>
            </p:custDataLst>
          </p:nvPr>
        </p:nvSpPr>
        <p:spPr>
          <a:xfrm>
            <a:off x="3131757" y="1569155"/>
            <a:ext cx="2880900" cy="1263912"/>
          </a:xfrm>
        </p:spPr>
        <p:txBody>
          <a:bodyPr vert="horz" lIns="90000" tIns="46800" rIns="90000" bIns="46800" rtlCol="0" anchor="b" anchorCtr="0">
            <a:noAutofit/>
          </a:bodyPr>
          <a:lstStyle>
            <a:lvl1pPr marL="0" marR="0" algn="ctr" defTabSz="914400" rtl="0" eaLnBrk="1" fontAlgn="auto" latinLnBrk="0" hangingPunct="1">
              <a:lnSpc>
                <a:spcPct val="100000"/>
              </a:lnSpc>
              <a:buNone/>
              <a:defRPr kumimoji="0" lang="zh-CN" altLang="en-US" sz="4500" b="1" i="0" u="none" strike="noStrike" kern="1200" cap="none" spc="600" normalizeH="0" baseline="0" noProof="1" dirty="0">
                <a:solidFill>
                  <a:schemeClr val="accent1"/>
                </a:solidFill>
                <a:uFillTx/>
                <a:latin typeface="汉仪尚巍手书W" panose="00020600040101010101" pitchFamily="18" charset="-122"/>
                <a:ea typeface="汉仪尚巍手书W" panose="00020600040101010101" pitchFamily="18" charset="-122"/>
                <a:cs typeface="+mj-cs"/>
                <a:sym typeface="+mn-ea"/>
              </a:defRPr>
            </a:lvl1pPr>
          </a:lstStyle>
          <a:p>
            <a:pPr lvl="0"/>
            <a:r>
              <a:rPr lang="zh-CN" altLang="en-US" dirty="0">
                <a:sym typeface="+mn-ea"/>
              </a:rPr>
              <a:t>编辑</a:t>
            </a:r>
            <a:r>
              <a:rPr dirty="0">
                <a:sym typeface="+mn-ea"/>
              </a:rPr>
              <a:t>标题</a:t>
            </a:r>
          </a:p>
        </p:txBody>
      </p:sp>
      <p:sp>
        <p:nvSpPr>
          <p:cNvPr id="12" name="文本占位符 11"/>
          <p:cNvSpPr>
            <a:spLocks noGrp="1"/>
          </p:cNvSpPr>
          <p:nvPr>
            <p:ph type="body" sz="quarter" idx="13" hasCustomPrompt="1"/>
            <p:custDataLst>
              <p:tags r:id="rId8"/>
            </p:custDataLst>
          </p:nvPr>
        </p:nvSpPr>
        <p:spPr>
          <a:xfrm>
            <a:off x="3131757" y="2878689"/>
            <a:ext cx="2880900" cy="493459"/>
          </a:xfrm>
        </p:spPr>
        <p:txBody>
          <a:bodyPr lIns="90000" tIns="46800" rIns="90000" bIns="46800" anchor="ctr">
            <a:normAutofit/>
          </a:bodyPr>
          <a:lstStyle>
            <a:lvl1pPr marL="0" indent="0" algn="ctr">
              <a:buFontTx/>
              <a:buNone/>
              <a:defRPr sz="2100">
                <a:solidFill>
                  <a:schemeClr val="accent1"/>
                </a:solidFill>
                <a:latin typeface="隶书" panose="02010509060101010101" pitchFamily="49" charset="-122"/>
                <a:ea typeface="隶书" panose="02010509060101010101" pitchFamily="49" charset="-122"/>
              </a:defRPr>
            </a:lvl1pPr>
            <a:lvl2pPr marL="342900" indent="0">
              <a:buNone/>
              <a:defRPr/>
            </a:lvl2pPr>
            <a:lvl3pPr marL="685800" indent="0">
              <a:buNone/>
              <a:defRPr/>
            </a:lvl3pPr>
            <a:lvl4pPr marL="1028700" indent="0">
              <a:buNone/>
              <a:defRPr/>
            </a:lvl4pPr>
            <a:lvl5pPr marL="1371600" indent="0">
              <a:buNone/>
              <a:defRPr/>
            </a:lvl5pPr>
          </a:lstStyle>
          <a:p>
            <a:pPr lvl="0"/>
            <a:r>
              <a:rPr lang="zh-CN" altLang="en-US" dirty="0"/>
              <a:t>单击此处编辑副标题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2019/9/25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2019/9/25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2019/9/25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2019/9/25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2019/9/25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rotWithShape="1">
          <a:blip r:embed="rId8" cstate="print">
            <a:extLst>
              <a:ext uri="{28A0092B-C50C-407E-A947-70E740481C1C}">
                <a14:useLocalDpi xmlns:a14="http://schemas.microsoft.com/office/drawing/2010/main" val="0"/>
              </a:ext>
            </a:extLst>
          </a:blip>
          <a:srcRect/>
          <a:stretch>
            <a:fillRect/>
          </a:stretch>
        </p:blipFill>
        <p:spPr>
          <a:xfrm rot="16200000" flipH="1" flipV="1">
            <a:off x="7699144" y="-57385"/>
            <a:ext cx="1387485" cy="1502598"/>
          </a:xfrm>
          <a:prstGeom prst="rect">
            <a:avLst/>
          </a:prstGeom>
        </p:spPr>
      </p:pic>
      <p:sp>
        <p:nvSpPr>
          <p:cNvPr id="2" name="标题 1"/>
          <p:cNvSpPr>
            <a:spLocks noGrp="1"/>
          </p:cNvSpPr>
          <p:nvPr>
            <p:ph type="title"/>
            <p:custDataLst>
              <p:tags r:id="rId2"/>
            </p:custDataLst>
          </p:nvPr>
        </p:nvSpPr>
        <p:spPr>
          <a:xfrm>
            <a:off x="502412" y="332508"/>
            <a:ext cx="8139178" cy="331555"/>
          </a:xfrm>
        </p:spPr>
        <p:txBody>
          <a:bodyPr vert="horz" lIns="101600" tIns="38100" rIns="76200" bIns="38100" rtlCol="0" anchor="t" anchorCtr="0">
            <a:noAutofit/>
          </a:bodyPr>
          <a:lstStyle>
            <a:lvl1pPr marL="0" marR="0" algn="l" defTabSz="914400" rtl="0" eaLnBrk="1" fontAlgn="auto" latinLnBrk="0" hangingPunct="1">
              <a:lnSpc>
                <a:spcPct val="12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汉仪尚巍手书W" panose="00020600040101010101" pitchFamily="18"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557"/>
            <a:ext cx="8139178" cy="4042678"/>
          </a:xfrm>
        </p:spPr>
        <p:txBody>
          <a:bodyPr vert="horz" lIns="101600" tIns="0" rIns="82550" bIns="0" rtlCol="0">
            <a:noAutofit/>
          </a:bodyPr>
          <a:lstStyle>
            <a:lvl1pPr marL="171450" marR="0" lvl="0" indent="-17145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514350" marR="0" lvl="1" indent="-17145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857250" marR="0" lvl="2" indent="-17145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200150" marR="0" lvl="3" indent="-17145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1543050" marR="0" lvl="4" indent="-17145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p:txBody>
          <a:bodyPr/>
          <a:lstStyle>
            <a:lvl1pPr>
              <a:lnSpc>
                <a:spcPct val="120000"/>
              </a:lnSpc>
              <a:defRPr/>
            </a:lvl1pPr>
          </a:lstStyle>
          <a:p>
            <a:fld id="{760FBDFE-C587-4B4C-A407-44438C67B59E}" type="datetimeFigureOut">
              <a:rPr lang="zh-CN" altLang="en-US" smtClean="0"/>
              <a:t>2019/9/25</a:t>
            </a:fld>
            <a:endParaRPr lang="zh-CN" altLang="en-US"/>
          </a:p>
        </p:txBody>
      </p:sp>
      <p:sp>
        <p:nvSpPr>
          <p:cNvPr id="5" name="页脚占位符 4"/>
          <p:cNvSpPr>
            <a:spLocks noGrp="1"/>
          </p:cNvSpPr>
          <p:nvPr>
            <p:ph type="ftr" sz="quarter" idx="11"/>
            <p:custDataLst>
              <p:tags r:id="rId5"/>
            </p:custDataLst>
          </p:nvPr>
        </p:nvSpPr>
        <p:spPr/>
        <p:txBody>
          <a:bodyPr/>
          <a:lstStyle>
            <a:lvl1pPr>
              <a:lnSpc>
                <a:spcPct val="120000"/>
              </a:lnSpc>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lnSpc>
                <a:spcPct val="120000"/>
              </a:lnSpc>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9">
            <a:alphaModFix amt="83000"/>
            <a:lum/>
          </a:blip>
          <a:srcRect/>
          <a:tile tx="0" ty="0" sx="100000" sy="100000" flip="none" algn="tl"/>
        </a:blipFill>
        <a:effectLst/>
      </p:bgPr>
    </p:bg>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a:blip r:embed="rId10" cstate="email"/>
          <a:stretch>
            <a:fillRect/>
          </a:stretch>
        </p:blipFill>
        <p:spPr>
          <a:xfrm rot="16200000">
            <a:off x="2253146" y="2093884"/>
            <a:ext cx="1901545" cy="2250945"/>
          </a:xfrm>
          <a:prstGeom prst="rect">
            <a:avLst/>
          </a:prstGeom>
        </p:spPr>
      </p:pic>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t>2019/9/25</a:t>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pic>
        <p:nvPicPr>
          <p:cNvPr id="7" name="图片 6"/>
          <p:cNvPicPr>
            <a:picLocks noChangeAspect="1"/>
          </p:cNvPicPr>
          <p:nvPr>
            <p:custDataLst>
              <p:tags r:id="rId5"/>
            </p:custDataLst>
          </p:nvPr>
        </p:nvPicPr>
        <p:blipFill rotWithShape="1">
          <a:blip r:embed="rId11"/>
          <a:srcRect/>
          <a:stretch>
            <a:fillRect/>
          </a:stretch>
        </p:blipFill>
        <p:spPr>
          <a:xfrm rot="7766970">
            <a:off x="3997073" y="1188556"/>
            <a:ext cx="2859999" cy="2611460"/>
          </a:xfrm>
          <a:prstGeom prst="rect">
            <a:avLst/>
          </a:prstGeom>
        </p:spPr>
      </p:pic>
      <p:pic>
        <p:nvPicPr>
          <p:cNvPr id="8" name="图片 7"/>
          <p:cNvPicPr>
            <a:picLocks noChangeAspect="1"/>
          </p:cNvPicPr>
          <p:nvPr>
            <p:custDataLst>
              <p:tags r:id="rId6"/>
            </p:custDataLst>
          </p:nvPr>
        </p:nvPicPr>
        <p:blipFill>
          <a:blip r:embed="rId12"/>
          <a:srcRect/>
          <a:stretch>
            <a:fillRect/>
          </a:stretch>
        </p:blipFill>
        <p:spPr>
          <a:xfrm>
            <a:off x="3206694" y="1206742"/>
            <a:ext cx="2730612" cy="2731286"/>
          </a:xfrm>
          <a:custGeom>
            <a:avLst/>
            <a:gdLst>
              <a:gd name="connsiteX0" fmla="*/ 2043404 w 4086808"/>
              <a:gd name="connsiteY0" fmla="*/ 0 h 4086808"/>
              <a:gd name="connsiteX1" fmla="*/ 4086808 w 4086808"/>
              <a:gd name="connsiteY1" fmla="*/ 2043404 h 4086808"/>
              <a:gd name="connsiteX2" fmla="*/ 2043404 w 4086808"/>
              <a:gd name="connsiteY2" fmla="*/ 4086808 h 4086808"/>
              <a:gd name="connsiteX3" fmla="*/ 0 w 4086808"/>
              <a:gd name="connsiteY3" fmla="*/ 2043404 h 4086808"/>
              <a:gd name="connsiteX4" fmla="*/ 2043404 w 4086808"/>
              <a:gd name="connsiteY4" fmla="*/ 0 h 408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6808" h="4086808">
                <a:moveTo>
                  <a:pt x="2043404" y="0"/>
                </a:moveTo>
                <a:cubicBezTo>
                  <a:pt x="3171945" y="0"/>
                  <a:pt x="4086808" y="914863"/>
                  <a:pt x="4086808" y="2043404"/>
                </a:cubicBezTo>
                <a:cubicBezTo>
                  <a:pt x="4086808" y="3171945"/>
                  <a:pt x="3171945" y="4086808"/>
                  <a:pt x="2043404" y="4086808"/>
                </a:cubicBezTo>
                <a:cubicBezTo>
                  <a:pt x="914863" y="4086808"/>
                  <a:pt x="0" y="3171945"/>
                  <a:pt x="0" y="2043404"/>
                </a:cubicBezTo>
                <a:cubicBezTo>
                  <a:pt x="0" y="914863"/>
                  <a:pt x="914863" y="0"/>
                  <a:pt x="2043404" y="0"/>
                </a:cubicBezTo>
                <a:close/>
              </a:path>
            </a:pathLst>
          </a:custGeom>
        </p:spPr>
      </p:pic>
      <p:sp>
        <p:nvSpPr>
          <p:cNvPr id="2" name="标题 1"/>
          <p:cNvSpPr>
            <a:spLocks noGrp="1"/>
          </p:cNvSpPr>
          <p:nvPr>
            <p:ph type="title" hasCustomPrompt="1"/>
            <p:custDataLst>
              <p:tags r:id="rId7"/>
            </p:custDataLst>
          </p:nvPr>
        </p:nvSpPr>
        <p:spPr>
          <a:xfrm>
            <a:off x="3400647" y="2859275"/>
            <a:ext cx="2343600" cy="659276"/>
          </a:xfrm>
        </p:spPr>
        <p:txBody>
          <a:bodyPr lIns="90000" tIns="46800" rIns="90000" bIns="46800" anchor="t" anchorCtr="0">
            <a:normAutofit/>
          </a:bodyPr>
          <a:lstStyle>
            <a:lvl1pPr algn="ctr">
              <a:defRPr sz="3000" u="none" strike="noStrike" kern="1200" cap="none" spc="300" normalizeH="0">
                <a:solidFill>
                  <a:schemeClr val="accent1"/>
                </a:solidFill>
                <a:uFillTx/>
                <a:latin typeface="汉仪尚巍手书W" panose="00020600040101010101" pitchFamily="18" charset="-122"/>
                <a:ea typeface="汉仪尚巍手书W" panose="00020600040101010101" pitchFamily="18" charset="-122"/>
              </a:defRPr>
            </a:lvl1pPr>
          </a:lstStyle>
          <a:p>
            <a:r>
              <a:rPr lang="zh-CN" altLang="en-US" dirty="0"/>
              <a:t>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rotWithShape="1">
          <a:blip r:embed="rId9" cstate="print">
            <a:extLst>
              <a:ext uri="{28A0092B-C50C-407E-A947-70E740481C1C}">
                <a14:useLocalDpi xmlns:a14="http://schemas.microsoft.com/office/drawing/2010/main" val="0"/>
              </a:ext>
            </a:extLst>
          </a:blip>
          <a:srcRect/>
          <a:stretch>
            <a:fillRect/>
          </a:stretch>
        </p:blipFill>
        <p:spPr>
          <a:xfrm rot="16200000" flipH="1" flipV="1">
            <a:off x="7699144" y="-57385"/>
            <a:ext cx="1387485" cy="1502598"/>
          </a:xfrm>
          <a:prstGeom prst="rect">
            <a:avLst/>
          </a:prstGeom>
        </p:spPr>
      </p:pic>
      <p:sp>
        <p:nvSpPr>
          <p:cNvPr id="2" name="标题 1"/>
          <p:cNvSpPr>
            <a:spLocks noGrp="1"/>
          </p:cNvSpPr>
          <p:nvPr>
            <p:ph type="title"/>
            <p:custDataLst>
              <p:tags r:id="rId2"/>
            </p:custDataLst>
          </p:nvPr>
        </p:nvSpPr>
        <p:spPr>
          <a:xfrm>
            <a:off x="502412" y="332508"/>
            <a:ext cx="8139178" cy="331555"/>
          </a:xfrm>
        </p:spPr>
        <p:txBody>
          <a:bodyPr vert="horz" lIns="101600" tIns="38100" rIns="76200" bIns="38100" rtlCol="0" anchor="t" anchorCtr="0">
            <a:noAutofit/>
          </a:bodyPr>
          <a:lstStyle>
            <a:lvl1pPr marL="0" marR="0" lvl="0" algn="l" defTabSz="914400" rtl="0" eaLnBrk="1" fontAlgn="auto" latinLnBrk="0" hangingPunct="1">
              <a:lnSpc>
                <a:spcPct val="12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汉仪尚巍手书W" panose="00020600040101010101" pitchFamily="18"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557"/>
            <a:ext cx="3962432" cy="4042678"/>
          </a:xfrm>
        </p:spPr>
        <p:txBody>
          <a:bodyPr vert="horz" lIns="101600" tIns="0" rIns="82550" bIns="0" rtlCol="0">
            <a:noAutofit/>
          </a:bodyPr>
          <a:lstStyle>
            <a:lvl1pPr marL="171450" marR="0" lvl="0" indent="-17145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514350" marR="0" lvl="1" indent="-17145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857250" marR="0" lvl="2" indent="-17145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200150" marR="0" lvl="3" indent="-17145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1543050" marR="0" lvl="4" indent="-17145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4"/>
            </p:custDataLst>
          </p:nvPr>
        </p:nvSpPr>
        <p:spPr>
          <a:xfrm>
            <a:off x="4679158" y="714557"/>
            <a:ext cx="3962432" cy="4042678"/>
          </a:xfrm>
        </p:spPr>
        <p:txBody>
          <a:bodyPr>
            <a:noAutofit/>
          </a:bodyPr>
          <a:lstStyle>
            <a:lvl1pPr>
              <a:lnSpc>
                <a:spcPct val="120000"/>
              </a:lnSpc>
              <a:defRPr sz="1200" baseline="0">
                <a:solidFill>
                  <a:schemeClr val="tx1">
                    <a:lumMod val="85000"/>
                    <a:lumOff val="15000"/>
                  </a:schemeClr>
                </a:solidFill>
                <a:latin typeface="Arial" panose="020B0604020202020204" pitchFamily="34" charset="0"/>
                <a:ea typeface="隶书" panose="02010509060101010101" pitchFamily="49" charset="-122"/>
              </a:defRPr>
            </a:lvl1pPr>
            <a:lvl2pPr>
              <a:lnSpc>
                <a:spcPct val="120000"/>
              </a:lnSpc>
              <a:defRPr sz="1200" baseline="0">
                <a:solidFill>
                  <a:schemeClr val="tx1">
                    <a:lumMod val="85000"/>
                    <a:lumOff val="15000"/>
                  </a:schemeClr>
                </a:solidFill>
                <a:latin typeface="Arial" panose="020B0604020202020204" pitchFamily="34" charset="0"/>
                <a:ea typeface="隶书" panose="02010509060101010101" pitchFamily="49" charset="-122"/>
              </a:defRPr>
            </a:lvl2pPr>
            <a:lvl3pPr>
              <a:lnSpc>
                <a:spcPct val="120000"/>
              </a:lnSpc>
              <a:defRPr sz="1200" baseline="0">
                <a:solidFill>
                  <a:schemeClr val="tx1">
                    <a:lumMod val="85000"/>
                    <a:lumOff val="15000"/>
                  </a:schemeClr>
                </a:solidFill>
                <a:latin typeface="Arial" panose="020B0604020202020204" pitchFamily="34" charset="0"/>
                <a:ea typeface="隶书" panose="02010509060101010101" pitchFamily="49" charset="-122"/>
              </a:defRPr>
            </a:lvl3pPr>
            <a:lvl4pPr>
              <a:lnSpc>
                <a:spcPct val="120000"/>
              </a:lnSpc>
              <a:defRPr sz="1200" baseline="0">
                <a:solidFill>
                  <a:schemeClr val="tx1">
                    <a:lumMod val="85000"/>
                    <a:lumOff val="15000"/>
                  </a:schemeClr>
                </a:solidFill>
                <a:latin typeface="Arial" panose="020B0604020202020204" pitchFamily="34" charset="0"/>
                <a:ea typeface="隶书" panose="02010509060101010101" pitchFamily="49" charset="-122"/>
              </a:defRPr>
            </a:lvl4pPr>
            <a:lvl5pPr>
              <a:lnSpc>
                <a:spcPct val="120000"/>
              </a:lnSpc>
              <a:defRPr sz="1200"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p:txBody>
          <a:bodyPr/>
          <a:lstStyle>
            <a:lvl1pPr>
              <a:lnSpc>
                <a:spcPct val="120000"/>
              </a:lnSpc>
              <a:defRPr/>
            </a:lvl1pPr>
          </a:lstStyle>
          <a:p>
            <a:fld id="{760FBDFE-C587-4B4C-A407-44438C67B59E}" type="datetimeFigureOut">
              <a:rPr lang="zh-CN" altLang="en-US" smtClean="0"/>
              <a:t>2019/9/25</a:t>
            </a:fld>
            <a:endParaRPr lang="zh-CN" altLang="en-US"/>
          </a:p>
        </p:txBody>
      </p:sp>
      <p:sp>
        <p:nvSpPr>
          <p:cNvPr id="6" name="页脚占位符 5"/>
          <p:cNvSpPr>
            <a:spLocks noGrp="1"/>
          </p:cNvSpPr>
          <p:nvPr>
            <p:ph type="ftr" sz="quarter" idx="11"/>
            <p:custDataLst>
              <p:tags r:id="rId6"/>
            </p:custDataLst>
          </p:nvPr>
        </p:nvSpPr>
        <p:spPr/>
        <p:txBody>
          <a:bodyPr/>
          <a:lstStyle>
            <a:lvl1pPr>
              <a:lnSpc>
                <a:spcPct val="120000"/>
              </a:lnSpc>
              <a:defRPr/>
            </a:lvl1pPr>
          </a:lstStyle>
          <a:p>
            <a:endParaRPr lang="zh-CN" altLang="en-US"/>
          </a:p>
        </p:txBody>
      </p:sp>
      <p:sp>
        <p:nvSpPr>
          <p:cNvPr id="7" name="灯片编号占位符 6"/>
          <p:cNvSpPr>
            <a:spLocks noGrp="1"/>
          </p:cNvSpPr>
          <p:nvPr>
            <p:ph type="sldNum" sz="quarter" idx="12"/>
            <p:custDataLst>
              <p:tags r:id="rId7"/>
            </p:custDataLst>
          </p:nvPr>
        </p:nvSpPr>
        <p:spPr/>
        <p:txBody>
          <a:bodyPr/>
          <a:lstStyle>
            <a:lvl1pPr>
              <a:lnSpc>
                <a:spcPct val="120000"/>
              </a:lnSpc>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0" name="图片 9"/>
          <p:cNvPicPr>
            <a:picLocks noChangeAspect="1"/>
          </p:cNvPicPr>
          <p:nvPr>
            <p:custDataLst>
              <p:tags r:id="rId1"/>
            </p:custDataLst>
          </p:nvPr>
        </p:nvPicPr>
        <p:blipFill rotWithShape="1">
          <a:blip r:embed="rId11" cstate="print">
            <a:extLst>
              <a:ext uri="{28A0092B-C50C-407E-A947-70E740481C1C}">
                <a14:useLocalDpi xmlns:a14="http://schemas.microsoft.com/office/drawing/2010/main" val="0"/>
              </a:ext>
            </a:extLst>
          </a:blip>
          <a:srcRect/>
          <a:stretch>
            <a:fillRect/>
          </a:stretch>
        </p:blipFill>
        <p:spPr>
          <a:xfrm rot="16200000" flipH="1" flipV="1">
            <a:off x="7699144" y="-57385"/>
            <a:ext cx="1387485" cy="1502598"/>
          </a:xfrm>
          <a:prstGeom prst="rect">
            <a:avLst/>
          </a:prstGeom>
        </p:spPr>
      </p:pic>
      <p:sp>
        <p:nvSpPr>
          <p:cNvPr id="2" name="标题 1"/>
          <p:cNvSpPr>
            <a:spLocks noGrp="1"/>
          </p:cNvSpPr>
          <p:nvPr>
            <p:ph type="title"/>
            <p:custDataLst>
              <p:tags r:id="rId2"/>
            </p:custDataLst>
          </p:nvPr>
        </p:nvSpPr>
        <p:spPr>
          <a:xfrm>
            <a:off x="502412" y="332508"/>
            <a:ext cx="8139178" cy="331555"/>
          </a:xfrm>
        </p:spPr>
        <p:txBody>
          <a:bodyPr vert="horz" lIns="101600" tIns="38100" rIns="76200" bIns="38100" rtlCol="0" anchor="t" anchorCtr="0">
            <a:noAutofit/>
          </a:bodyPr>
          <a:lstStyle>
            <a:lvl1pPr marL="0" marR="0" lvl="0" algn="l" defTabSz="914400" rtl="0" eaLnBrk="1" fontAlgn="auto" latinLnBrk="0" hangingPunct="1">
              <a:lnSpc>
                <a:spcPct val="12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汉仪尚巍手书W" panose="00020600040101010101" pitchFamily="18"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557"/>
            <a:ext cx="3962432" cy="285823"/>
          </a:xfrm>
        </p:spPr>
        <p:txBody>
          <a:bodyPr lIns="101600" tIns="38100" rIns="76200" bIns="38100" anchor="t" anchorCtr="0">
            <a:noAutofit/>
          </a:bodyPr>
          <a:lstStyle>
            <a:lvl1pPr marL="0" indent="0" eaLnBrk="1" fontAlgn="auto" latinLnBrk="0" hangingPunct="1">
              <a:lnSpc>
                <a:spcPct val="120000"/>
              </a:lnSpc>
              <a:spcAft>
                <a:spcPts val="0"/>
              </a:spcAft>
              <a:buNone/>
              <a:defRPr sz="1500" b="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154"/>
            <a:ext cx="3962400" cy="3701978"/>
          </a:xfrm>
        </p:spPr>
        <p:txBody>
          <a:bodyPr vert="horz" lIns="101600" tIns="0" rIns="82550" bIns="0" rtlCol="0">
            <a:noAutofit/>
          </a:bodyPr>
          <a:lstStyle>
            <a:lvl1pPr marL="171450" marR="0" lvl="0" indent="-17145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514350" marR="0" lvl="1" indent="-17145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857250" marR="0" lvl="2" indent="-17145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200150" marR="0" lvl="3" indent="-17145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1543050" marR="0" lvl="4" indent="-17145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557"/>
            <a:ext cx="3962432" cy="285823"/>
          </a:xfrm>
        </p:spPr>
        <p:txBody>
          <a:bodyPr vert="horz" lIns="101600" tIns="38100" rIns="76200" bIns="38100" rtlCol="0" anchor="t" anchorCtr="0">
            <a:noAutofit/>
          </a:bodyPr>
          <a:lstStyle>
            <a:lvl1pPr marL="0" marR="0" lvl="0" indent="0" algn="l" defTabSz="914400" rtl="0" eaLnBrk="1" fontAlgn="auto" latinLnBrk="0" hangingPunct="1">
              <a:lnSpc>
                <a:spcPct val="12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154"/>
            <a:ext cx="3962432" cy="3701978"/>
          </a:xfrm>
        </p:spPr>
        <p:txBody>
          <a:bodyPr vert="horz" lIns="101600" tIns="0" rIns="82550" bIns="0" rtlCol="0">
            <a:noAutofit/>
          </a:bodyPr>
          <a:lstStyle>
            <a:lvl1pPr marL="171450" marR="0" lvl="0" indent="-17145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514350" marR="0" lvl="1" indent="-17145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857250" marR="0" lvl="2" indent="-17145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200150" marR="0" lvl="3" indent="-17145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1543050" marR="0" lvl="4" indent="-17145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p:txBody>
          <a:bodyPr/>
          <a:lstStyle>
            <a:lvl1pPr>
              <a:lnSpc>
                <a:spcPct val="120000"/>
              </a:lnSpc>
              <a:defRPr/>
            </a:lvl1pPr>
          </a:lstStyle>
          <a:p>
            <a:fld id="{760FBDFE-C587-4B4C-A407-44438C67B59E}" type="datetimeFigureOut">
              <a:rPr lang="zh-CN" altLang="en-US" smtClean="0"/>
              <a:t>2019/9/25</a:t>
            </a:fld>
            <a:endParaRPr lang="zh-CN" altLang="en-US"/>
          </a:p>
        </p:txBody>
      </p:sp>
      <p:sp>
        <p:nvSpPr>
          <p:cNvPr id="8" name="页脚占位符 7"/>
          <p:cNvSpPr>
            <a:spLocks noGrp="1"/>
          </p:cNvSpPr>
          <p:nvPr>
            <p:ph type="ftr" sz="quarter" idx="11"/>
            <p:custDataLst>
              <p:tags r:id="rId8"/>
            </p:custDataLst>
          </p:nvPr>
        </p:nvSpPr>
        <p:spPr/>
        <p:txBody>
          <a:bodyPr/>
          <a:lstStyle>
            <a:lvl1pPr>
              <a:lnSpc>
                <a:spcPct val="120000"/>
              </a:lnSpc>
              <a:defRPr/>
            </a:lvl1pPr>
          </a:lstStyle>
          <a:p>
            <a:endParaRPr lang="zh-CN" altLang="en-US"/>
          </a:p>
        </p:txBody>
      </p:sp>
      <p:sp>
        <p:nvSpPr>
          <p:cNvPr id="9" name="灯片编号占位符 8"/>
          <p:cNvSpPr>
            <a:spLocks noGrp="1"/>
          </p:cNvSpPr>
          <p:nvPr>
            <p:ph type="sldNum" sz="quarter" idx="12"/>
            <p:custDataLst>
              <p:tags r:id="rId9"/>
            </p:custDataLst>
          </p:nvPr>
        </p:nvSpPr>
        <p:spPr/>
        <p:txBody>
          <a:bodyPr/>
          <a:lstStyle>
            <a:lvl1pPr>
              <a:lnSpc>
                <a:spcPct val="120000"/>
              </a:lnSpc>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9">
            <a:alphaModFix amt="83000"/>
            <a:lum/>
          </a:blip>
          <a:srcRect/>
          <a:tile tx="0" ty="0" sx="100000" sy="100000" flip="none" algn="tl"/>
        </a:blipFill>
        <a:effectLst/>
      </p:bgPr>
    </p:bg>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rotWithShape="1">
          <a:blip r:embed="rId10"/>
          <a:srcRect/>
          <a:stretch>
            <a:fillRect/>
          </a:stretch>
        </p:blipFill>
        <p:spPr>
          <a:xfrm rot="3760730">
            <a:off x="155252" y="585292"/>
            <a:ext cx="3024053" cy="2803034"/>
          </a:xfrm>
          <a:prstGeom prst="rect">
            <a:avLst/>
          </a:prstGeom>
        </p:spPr>
      </p:pic>
      <p:pic>
        <p:nvPicPr>
          <p:cNvPr id="9" name="图片 8"/>
          <p:cNvPicPr>
            <a:picLocks noChangeAspect="1"/>
          </p:cNvPicPr>
          <p:nvPr>
            <p:custDataLst>
              <p:tags r:id="rId3"/>
            </p:custDataLst>
          </p:nvPr>
        </p:nvPicPr>
        <p:blipFill rotWithShape="1">
          <a:blip r:embed="rId11"/>
          <a:srcRect/>
          <a:stretch>
            <a:fillRect/>
          </a:stretch>
        </p:blipFill>
        <p:spPr>
          <a:xfrm>
            <a:off x="1175861" y="0"/>
            <a:ext cx="897255" cy="4476426"/>
          </a:xfrm>
          <a:prstGeom prst="rect">
            <a:avLst/>
          </a:prstGeom>
          <a:effectLst/>
        </p:spPr>
      </p:pic>
      <p:sp>
        <p:nvSpPr>
          <p:cNvPr id="2" name="标题 1"/>
          <p:cNvSpPr>
            <a:spLocks noGrp="1"/>
          </p:cNvSpPr>
          <p:nvPr>
            <p:ph type="title"/>
            <p:custDataLst>
              <p:tags r:id="rId4"/>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汉仪尚巍手书W" panose="00020600040101010101" pitchFamily="18"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t>2019/9/25</a:t>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rotWithShape="1">
          <a:blip r:embed="rId6" cstate="print">
            <a:extLst>
              <a:ext uri="{28A0092B-C50C-407E-A947-70E740481C1C}">
                <a14:useLocalDpi xmlns:a14="http://schemas.microsoft.com/office/drawing/2010/main" val="0"/>
              </a:ext>
            </a:extLst>
          </a:blip>
          <a:srcRect/>
          <a:stretch>
            <a:fillRect/>
          </a:stretch>
        </p:blipFill>
        <p:spPr>
          <a:xfrm rot="16200000" flipH="1" flipV="1">
            <a:off x="7699144" y="-57385"/>
            <a:ext cx="1387485" cy="1502598"/>
          </a:xfrm>
          <a:prstGeom prst="rect">
            <a:avLst/>
          </a:prstGeom>
        </p:spPr>
      </p:pic>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t>2019/9/25</a:t>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p:cNvPicPr>
            <a:picLocks noChangeAspect="1"/>
          </p:cNvPicPr>
          <p:nvPr>
            <p:custDataLst>
              <p:tags r:id="rId1"/>
            </p:custDataLst>
          </p:nvPr>
        </p:nvPicPr>
        <p:blipFill rotWithShape="1">
          <a:blip r:embed="rId9" cstate="print">
            <a:extLst>
              <a:ext uri="{28A0092B-C50C-407E-A947-70E740481C1C}">
                <a14:useLocalDpi xmlns:a14="http://schemas.microsoft.com/office/drawing/2010/main" val="0"/>
              </a:ext>
            </a:extLst>
          </a:blip>
          <a:srcRect/>
          <a:stretch>
            <a:fillRect/>
          </a:stretch>
        </p:blipFill>
        <p:spPr>
          <a:xfrm rot="16200000" flipH="1" flipV="1">
            <a:off x="7699144" y="-57385"/>
            <a:ext cx="1387485" cy="1502598"/>
          </a:xfrm>
          <a:prstGeom prst="rect">
            <a:avLst/>
          </a:prstGeom>
        </p:spPr>
      </p:pic>
      <p:sp>
        <p:nvSpPr>
          <p:cNvPr id="2" name="标题 1"/>
          <p:cNvSpPr>
            <a:spLocks noGrp="1"/>
          </p:cNvSpPr>
          <p:nvPr>
            <p:ph type="title"/>
            <p:custDataLst>
              <p:tags r:id="rId2"/>
            </p:custDataLst>
          </p:nvPr>
        </p:nvSpPr>
        <p:spPr>
          <a:xfrm>
            <a:off x="502448" y="332508"/>
            <a:ext cx="8139178" cy="331555"/>
          </a:xfrm>
        </p:spPr>
        <p:txBody>
          <a:bodyPr vert="horz" lIns="101600" tIns="38100" rIns="76200" bIns="38100" rtlCol="0" anchor="t" anchorCtr="0">
            <a:noAutofit/>
          </a:bodyPr>
          <a:lstStyle>
            <a:lvl1pPr marL="0" marR="0" lvl="0" algn="l" defTabSz="914400" rtl="0" eaLnBrk="1" fontAlgn="auto" latinLnBrk="0" hangingPunct="1">
              <a:lnSpc>
                <a:spcPct val="12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汉仪尚巍手书W" panose="00020600040101010101" pitchFamily="18"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557"/>
            <a:ext cx="3962432" cy="4042678"/>
          </a:xfrm>
        </p:spPr>
        <p:txBody>
          <a:bodyPr vert="horz" lIns="101600" tIns="0" rIns="82550" bIns="0" rtlCol="0">
            <a:noAutofit/>
          </a:bodyPr>
          <a:lstStyle>
            <a:lvl1pPr marL="0" marR="0" lvl="0" indent="0" algn="l" defTabSz="914400" rtl="0" eaLnBrk="1" fontAlgn="auto" latinLnBrk="0" hangingPunct="1">
              <a:lnSpc>
                <a:spcPct val="12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557"/>
            <a:ext cx="3962432" cy="4042678"/>
          </a:xfrm>
        </p:spPr>
        <p:txBody>
          <a:bodyPr vert="horz" lIns="101600" tIns="0" rIns="82550" bIns="0" rtlCol="0">
            <a:normAutofit/>
          </a:bodyPr>
          <a:lstStyle>
            <a:lvl1pPr marL="171450" marR="0" lvl="0" indent="-17145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stStyle>
          <a:p>
            <a:pPr lvl="0"/>
            <a:r>
              <a:rPr dirty="0">
                <a:sym typeface="+mn-ea"/>
              </a:rPr>
              <a:t>单击此处编辑母版文本样式</a:t>
            </a:r>
          </a:p>
        </p:txBody>
      </p:sp>
      <p:sp>
        <p:nvSpPr>
          <p:cNvPr id="5" name="日期占位符 4"/>
          <p:cNvSpPr>
            <a:spLocks noGrp="1"/>
          </p:cNvSpPr>
          <p:nvPr>
            <p:ph type="dt" sz="half" idx="10"/>
            <p:custDataLst>
              <p:tags r:id="rId5"/>
            </p:custDataLst>
          </p:nvPr>
        </p:nvSpPr>
        <p:spPr/>
        <p:txBody>
          <a:bodyPr/>
          <a:lstStyle>
            <a:lvl1pPr>
              <a:lnSpc>
                <a:spcPct val="120000"/>
              </a:lnSpc>
              <a:defRPr/>
            </a:lvl1pPr>
          </a:lstStyle>
          <a:p>
            <a:fld id="{9EFD9D74-47D9-4702-A33C-335B63B48DBF}" type="datetimeFigureOut">
              <a:rPr lang="zh-CN" altLang="en-US" smtClean="0"/>
              <a:t>2019/9/25</a:t>
            </a:fld>
            <a:endParaRPr lang="zh-CN" altLang="en-US" dirty="0"/>
          </a:p>
        </p:txBody>
      </p:sp>
      <p:sp>
        <p:nvSpPr>
          <p:cNvPr id="6" name="页脚占位符 5"/>
          <p:cNvSpPr>
            <a:spLocks noGrp="1"/>
          </p:cNvSpPr>
          <p:nvPr>
            <p:ph type="ftr" sz="quarter" idx="11"/>
            <p:custDataLst>
              <p:tags r:id="rId6"/>
            </p:custDataLst>
          </p:nvPr>
        </p:nvSpPr>
        <p:spPr/>
        <p:txBody>
          <a:bodyPr/>
          <a:lstStyle>
            <a:lvl1pPr>
              <a:lnSpc>
                <a:spcPct val="120000"/>
              </a:lnSpc>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lvl1pPr>
              <a:lnSpc>
                <a:spcPct val="120000"/>
              </a:lnSpc>
              <a:defRPr/>
            </a:lvl1p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rotWithShape="1">
          <a:blip r:embed="rId8" cstate="print">
            <a:extLst>
              <a:ext uri="{28A0092B-C50C-407E-A947-70E740481C1C}">
                <a14:useLocalDpi xmlns:a14="http://schemas.microsoft.com/office/drawing/2010/main" val="0"/>
              </a:ext>
            </a:extLst>
          </a:blip>
          <a:srcRect/>
          <a:stretch>
            <a:fillRect/>
          </a:stretch>
        </p:blipFill>
        <p:spPr>
          <a:xfrm rot="16200000" flipH="1" flipV="1">
            <a:off x="7699144" y="-57385"/>
            <a:ext cx="1387485" cy="1502598"/>
          </a:xfrm>
          <a:prstGeom prst="rect">
            <a:avLst/>
          </a:prstGeom>
        </p:spPr>
      </p:pic>
      <p:sp>
        <p:nvSpPr>
          <p:cNvPr id="2" name="竖排标题 1"/>
          <p:cNvSpPr>
            <a:spLocks noGrp="1"/>
          </p:cNvSpPr>
          <p:nvPr>
            <p:ph type="title" orient="vert"/>
            <p:custDataLst>
              <p:tags r:id="rId2"/>
            </p:custDataLst>
          </p:nvPr>
        </p:nvSpPr>
        <p:spPr>
          <a:xfrm>
            <a:off x="7928351" y="714557"/>
            <a:ext cx="713238" cy="4042678"/>
          </a:xfrm>
        </p:spPr>
        <p:txBody>
          <a:bodyPr vert="eaVert" lIns="101600" tIns="38100" rIns="76200" bIns="38100" rtlCol="0" anchor="ctr" anchorCtr="0">
            <a:noAutofit/>
          </a:bodyPr>
          <a:lstStyle>
            <a:lvl1pPr marL="0" marR="0" lvl="0" algn="l" defTabSz="914400" rtl="0" eaLnBrk="1" fontAlgn="auto" latinLnBrk="0" hangingPunct="1">
              <a:lnSpc>
                <a:spcPct val="120000"/>
              </a:lnSpc>
              <a:spcAft>
                <a:spcPts val="0"/>
              </a:spcAft>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汉仪尚巍手书W" panose="00020600040101010101" pitchFamily="18"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551"/>
            <a:ext cx="7371076" cy="4042678"/>
          </a:xfrm>
        </p:spPr>
        <p:txBody>
          <a:bodyPr vert="eaVert"/>
          <a:lstStyle>
            <a:lvl1pPr indent="0" eaLnBrk="1" fontAlgn="auto" latinLnBrk="0" hangingPunct="1">
              <a:lnSpc>
                <a:spcPct val="120000"/>
              </a:lnSpc>
              <a:defRPr baseline="0">
                <a:solidFill>
                  <a:schemeClr val="tx1">
                    <a:lumMod val="85000"/>
                    <a:lumOff val="15000"/>
                  </a:schemeClr>
                </a:solidFill>
                <a:latin typeface="Arial" panose="020B0604020202020204" pitchFamily="34" charset="0"/>
                <a:ea typeface="隶书" panose="02010509060101010101" pitchFamily="49" charset="-122"/>
              </a:defRPr>
            </a:lvl1pPr>
            <a:lvl2pPr indent="0" eaLnBrk="1" fontAlgn="auto" latinLnBrk="0" hangingPunct="1">
              <a:lnSpc>
                <a:spcPct val="120000"/>
              </a:lnSpc>
              <a:defRPr baseline="0">
                <a:solidFill>
                  <a:schemeClr val="tx1">
                    <a:lumMod val="85000"/>
                    <a:lumOff val="15000"/>
                  </a:schemeClr>
                </a:solidFill>
                <a:latin typeface="Arial" panose="020B0604020202020204" pitchFamily="34" charset="0"/>
                <a:ea typeface="隶书" panose="02010509060101010101" pitchFamily="49" charset="-122"/>
              </a:defRPr>
            </a:lvl2pPr>
            <a:lvl3pPr indent="0" eaLnBrk="1" fontAlgn="auto" latinLnBrk="0" hangingPunct="1">
              <a:lnSpc>
                <a:spcPct val="120000"/>
              </a:lnSpc>
              <a:defRPr baseline="0">
                <a:solidFill>
                  <a:schemeClr val="tx1">
                    <a:lumMod val="85000"/>
                    <a:lumOff val="15000"/>
                  </a:schemeClr>
                </a:solidFill>
                <a:latin typeface="Arial" panose="020B0604020202020204" pitchFamily="34" charset="0"/>
                <a:ea typeface="隶书" panose="02010509060101010101" pitchFamily="49" charset="-122"/>
              </a:defRPr>
            </a:lvl3pPr>
            <a:lvl4pPr indent="0" eaLnBrk="1" fontAlgn="auto" latinLnBrk="0" hangingPunct="1">
              <a:lnSpc>
                <a:spcPct val="120000"/>
              </a:lnSpc>
              <a:defRPr baseline="0">
                <a:solidFill>
                  <a:schemeClr val="tx1">
                    <a:lumMod val="85000"/>
                    <a:lumOff val="15000"/>
                  </a:schemeClr>
                </a:solidFill>
                <a:latin typeface="Arial" panose="020B0604020202020204" pitchFamily="34" charset="0"/>
                <a:ea typeface="隶书" panose="02010509060101010101" pitchFamily="49" charset="-122"/>
              </a:defRPr>
            </a:lvl4pPr>
            <a:lvl5pPr indent="0" eaLnBrk="1" fontAlgn="auto" latinLnBrk="0" hangingPunct="1">
              <a:lnSpc>
                <a:spcPct val="120000"/>
              </a:lnSpc>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p:txBody>
          <a:bodyPr/>
          <a:lstStyle>
            <a:lvl1pPr>
              <a:lnSpc>
                <a:spcPct val="120000"/>
              </a:lnSpc>
              <a:defRPr/>
            </a:lvl1pPr>
          </a:lstStyle>
          <a:p>
            <a:fld id="{760FBDFE-C587-4B4C-A407-44438C67B59E}" type="datetimeFigureOut">
              <a:rPr lang="zh-CN" altLang="en-US" smtClean="0"/>
              <a:t>2019/9/25</a:t>
            </a:fld>
            <a:endParaRPr lang="zh-CN" altLang="en-US"/>
          </a:p>
        </p:txBody>
      </p:sp>
      <p:sp>
        <p:nvSpPr>
          <p:cNvPr id="5" name="页脚占位符 4"/>
          <p:cNvSpPr>
            <a:spLocks noGrp="1"/>
          </p:cNvSpPr>
          <p:nvPr>
            <p:ph type="ftr" sz="quarter" idx="11"/>
            <p:custDataLst>
              <p:tags r:id="rId5"/>
            </p:custDataLst>
          </p:nvPr>
        </p:nvSpPr>
        <p:spPr/>
        <p:txBody>
          <a:bodyPr/>
          <a:lstStyle>
            <a:lvl1pPr>
              <a:lnSpc>
                <a:spcPct val="120000"/>
              </a:lnSpc>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lnSpc>
                <a:spcPct val="120000"/>
              </a:lnSpc>
              <a:defRPr/>
            </a:lvl1p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1.xml"/><Relationship Id="rId3" Type="http://schemas.openxmlformats.org/officeDocument/2006/relationships/slideLayout" Target="../slideLayouts/slideLayout3.xml"/><Relationship Id="rId21" Type="http://schemas.openxmlformats.org/officeDocument/2006/relationships/tags" Target="../tags/tag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6.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8"/>
            </p:custDataLst>
          </p:nvPr>
        </p:nvSpPr>
        <p:spPr>
          <a:xfrm>
            <a:off x="502412" y="332505"/>
            <a:ext cx="8139178" cy="331555"/>
          </a:xfrm>
          <a:prstGeom prst="rect">
            <a:avLst/>
          </a:prstGeom>
        </p:spPr>
        <p:txBody>
          <a:bodyPr vert="horz" lIns="101600" tIns="38100" rIns="76200" bIns="38100" rtlCol="0" anchor="t" anchorCtr="0">
            <a:noAutofit/>
          </a:bodyPr>
          <a:lstStyle/>
          <a:p>
            <a:r>
              <a:rPr lang="zh-CN" altLang="en-US" dirty="0"/>
              <a:t>单击此处编辑母版标题样式</a:t>
            </a:r>
          </a:p>
        </p:txBody>
      </p:sp>
      <p:sp>
        <p:nvSpPr>
          <p:cNvPr id="3" name="文本占位符 2"/>
          <p:cNvSpPr>
            <a:spLocks noGrp="1"/>
          </p:cNvSpPr>
          <p:nvPr>
            <p:ph type="body" idx="1"/>
            <p:custDataLst>
              <p:tags r:id="rId19"/>
            </p:custDataLst>
          </p:nvPr>
        </p:nvSpPr>
        <p:spPr>
          <a:xfrm>
            <a:off x="502412" y="714557"/>
            <a:ext cx="8139178" cy="4042678"/>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0"/>
            </p:custDataLst>
          </p:nvPr>
        </p:nvSpPr>
        <p:spPr>
          <a:xfrm>
            <a:off x="659807" y="4763551"/>
            <a:ext cx="2025000" cy="237659"/>
          </a:xfrm>
          <a:prstGeom prst="rect">
            <a:avLst/>
          </a:prstGeom>
        </p:spPr>
        <p:txBody>
          <a:bodyPr vert="horz" lIns="91440" tIns="45720" rIns="91440" bIns="45720" rtlCol="0" anchor="ctr">
            <a:normAutofit/>
          </a:bodyPr>
          <a:lstStyle>
            <a:lvl1pPr algn="l">
              <a:lnSpc>
                <a:spcPct val="120000"/>
              </a:lnSpc>
              <a:defRPr sz="900">
                <a:solidFill>
                  <a:schemeClr val="tx1">
                    <a:tint val="75000"/>
                  </a:schemeClr>
                </a:solidFill>
              </a:defRPr>
            </a:lvl1pPr>
          </a:lstStyle>
          <a:p>
            <a:fld id="{760FBDFE-C587-4B4C-A407-44438C67B59E}" type="datetimeFigureOut">
              <a:rPr lang="zh-CN" altLang="en-US" smtClean="0"/>
              <a:t>2019/9/25</a:t>
            </a:fld>
            <a:endParaRPr lang="zh-CN" altLang="en-US"/>
          </a:p>
        </p:txBody>
      </p:sp>
      <p:sp>
        <p:nvSpPr>
          <p:cNvPr id="5" name="页脚占位符 4"/>
          <p:cNvSpPr>
            <a:spLocks noGrp="1"/>
          </p:cNvSpPr>
          <p:nvPr>
            <p:ph type="ftr" sz="quarter" idx="3"/>
            <p:custDataLst>
              <p:tags r:id="rId21"/>
            </p:custDataLst>
          </p:nvPr>
        </p:nvSpPr>
        <p:spPr>
          <a:xfrm>
            <a:off x="3087000" y="4763551"/>
            <a:ext cx="2970000" cy="237659"/>
          </a:xfrm>
          <a:prstGeom prst="rect">
            <a:avLst/>
          </a:prstGeom>
        </p:spPr>
        <p:txBody>
          <a:bodyPr vert="horz" lIns="91440" tIns="45720" rIns="91440" bIns="45720" rtlCol="0" anchor="ctr">
            <a:normAutofit/>
          </a:bodyPr>
          <a:lstStyle>
            <a:lvl1pPr algn="ctr">
              <a:lnSpc>
                <a:spcPct val="120000"/>
              </a:lnSpc>
              <a:defRPr sz="9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2"/>
            </p:custDataLst>
          </p:nvPr>
        </p:nvSpPr>
        <p:spPr>
          <a:xfrm>
            <a:off x="6457950" y="4763551"/>
            <a:ext cx="2025000" cy="237659"/>
          </a:xfrm>
          <a:prstGeom prst="rect">
            <a:avLst/>
          </a:prstGeom>
        </p:spPr>
        <p:txBody>
          <a:bodyPr vert="horz" lIns="91440" tIns="45720" rIns="91440" bIns="45720" rtlCol="0" anchor="ctr">
            <a:normAutofit/>
          </a:bodyPr>
          <a:lstStyle>
            <a:lvl1pPr algn="r">
              <a:lnSpc>
                <a:spcPct val="120000"/>
              </a:lnSpc>
              <a:defRPr sz="9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p:custDataLst>
              <p:tags r:id="rId2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685800" rtl="0" eaLnBrk="1" fontAlgn="auto" latinLnBrk="0" hangingPunct="1">
        <a:lnSpc>
          <a:spcPct val="120000"/>
        </a:lnSpc>
        <a:spcBef>
          <a:spcPct val="0"/>
        </a:spcBef>
        <a:buNone/>
        <a:defRPr sz="18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2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6.xml"/><Relationship Id="rId1" Type="http://schemas.openxmlformats.org/officeDocument/2006/relationships/tags" Target="../tags/tag82.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3.png"/><Relationship Id="rId7"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91.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83.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8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8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6.xml"/><Relationship Id="rId1" Type="http://schemas.openxmlformats.org/officeDocument/2006/relationships/vmlDrawing" Target="../drawings/vmlDrawing1.vml"/><Relationship Id="rId6" Type="http://schemas.openxmlformats.org/officeDocument/2006/relationships/image" Target="../media/image15.wmf"/><Relationship Id="rId5" Type="http://schemas.openxmlformats.org/officeDocument/2006/relationships/oleObject" Target="../embeddings/oleObject1.bin"/><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8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ags" Target="../tags/tag88.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jpeg"/><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8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tags" Target="../tags/tag90.xml"/><Relationship Id="rId6" Type="http://schemas.openxmlformats.org/officeDocument/2006/relationships/image" Target="../media/image24.jpeg"/><Relationship Id="rId11" Type="http://schemas.openxmlformats.org/officeDocument/2006/relationships/image" Target="../media/image29.png"/><Relationship Id="rId5" Type="http://schemas.openxmlformats.org/officeDocument/2006/relationships/image" Target="../media/image23.jpeg"/><Relationship Id="rId10"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51520" y="-380578"/>
            <a:ext cx="1728192" cy="1224136"/>
          </a:xfrm>
          <a:prstGeom prst="roundRect">
            <a:avLst/>
          </a:prstGeom>
          <a:solidFill>
            <a:srgbClr val="2DC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2" descr="D:\Desktop\白字透明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545" y="76812"/>
            <a:ext cx="1380141" cy="76674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10"/>
          <p:cNvGrpSpPr/>
          <p:nvPr/>
        </p:nvGrpSpPr>
        <p:grpSpPr bwMode="auto">
          <a:xfrm rot="8830811">
            <a:off x="6520815" y="-662305"/>
            <a:ext cx="2806700" cy="1506220"/>
            <a:chOff x="-2622843" y="-30927"/>
            <a:chExt cx="12775337" cy="6372585"/>
          </a:xfrm>
        </p:grpSpPr>
        <p:sp>
          <p:nvSpPr>
            <p:cNvPr id="12" name="矩形 3"/>
            <p:cNvSpPr/>
            <p:nvPr/>
          </p:nvSpPr>
          <p:spPr>
            <a:xfrm>
              <a:off x="2159472" y="95780"/>
              <a:ext cx="3459799" cy="6293210"/>
            </a:xfrm>
            <a:custGeom>
              <a:avLst/>
              <a:gdLst>
                <a:gd name="connsiteX0" fmla="*/ 0 w 1788160"/>
                <a:gd name="connsiteY0" fmla="*/ 0 h 5821680"/>
                <a:gd name="connsiteX1" fmla="*/ 1788160 w 1788160"/>
                <a:gd name="connsiteY1" fmla="*/ 0 h 5821680"/>
                <a:gd name="connsiteX2" fmla="*/ 1788160 w 1788160"/>
                <a:gd name="connsiteY2" fmla="*/ 5821680 h 5821680"/>
                <a:gd name="connsiteX3" fmla="*/ 0 w 1788160"/>
                <a:gd name="connsiteY3" fmla="*/ 5821680 h 5821680"/>
                <a:gd name="connsiteX4" fmla="*/ 0 w 1788160"/>
                <a:gd name="connsiteY4" fmla="*/ 0 h 5821680"/>
                <a:gd name="connsiteX0-1" fmla="*/ 0 w 2407920"/>
                <a:gd name="connsiteY0-2" fmla="*/ 0 h 5821680"/>
                <a:gd name="connsiteX1-3" fmla="*/ 1788160 w 2407920"/>
                <a:gd name="connsiteY1-4" fmla="*/ 0 h 5821680"/>
                <a:gd name="connsiteX2-5" fmla="*/ 2407920 w 2407920"/>
                <a:gd name="connsiteY2-6" fmla="*/ 4318000 h 5821680"/>
                <a:gd name="connsiteX3-7" fmla="*/ 0 w 2407920"/>
                <a:gd name="connsiteY3-8" fmla="*/ 5821680 h 5821680"/>
                <a:gd name="connsiteX4-9" fmla="*/ 0 w 2407920"/>
                <a:gd name="connsiteY4-10" fmla="*/ 0 h 5821680"/>
                <a:gd name="connsiteX0-11" fmla="*/ 1137920 w 2407920"/>
                <a:gd name="connsiteY0-12" fmla="*/ 2021840 h 5821680"/>
                <a:gd name="connsiteX1-13" fmla="*/ 1788160 w 2407920"/>
                <a:gd name="connsiteY1-14" fmla="*/ 0 h 5821680"/>
                <a:gd name="connsiteX2-15" fmla="*/ 2407920 w 2407920"/>
                <a:gd name="connsiteY2-16" fmla="*/ 4318000 h 5821680"/>
                <a:gd name="connsiteX3-17" fmla="*/ 0 w 2407920"/>
                <a:gd name="connsiteY3-18" fmla="*/ 5821680 h 5821680"/>
                <a:gd name="connsiteX4-19" fmla="*/ 1137920 w 2407920"/>
                <a:gd name="connsiteY4-20" fmla="*/ 2021840 h 5821680"/>
                <a:gd name="connsiteX0-21" fmla="*/ 0 w 2428240"/>
                <a:gd name="connsiteY0-22" fmla="*/ 4582160 h 5821680"/>
                <a:gd name="connsiteX1-23" fmla="*/ 1808480 w 2428240"/>
                <a:gd name="connsiteY1-24" fmla="*/ 0 h 5821680"/>
                <a:gd name="connsiteX2-25" fmla="*/ 2428240 w 2428240"/>
                <a:gd name="connsiteY2-26" fmla="*/ 4318000 h 5821680"/>
                <a:gd name="connsiteX3-27" fmla="*/ 20320 w 2428240"/>
                <a:gd name="connsiteY3-28" fmla="*/ 5821680 h 5821680"/>
                <a:gd name="connsiteX4-29" fmla="*/ 0 w 2428240"/>
                <a:gd name="connsiteY4-30" fmla="*/ 4582160 h 5821680"/>
                <a:gd name="connsiteX0-31" fmla="*/ 0 w 2428240"/>
                <a:gd name="connsiteY0-32" fmla="*/ 4602480 h 5842000"/>
                <a:gd name="connsiteX1-33" fmla="*/ 1767840 w 2428240"/>
                <a:gd name="connsiteY1-34" fmla="*/ 0 h 5842000"/>
                <a:gd name="connsiteX2-35" fmla="*/ 2428240 w 2428240"/>
                <a:gd name="connsiteY2-36" fmla="*/ 4338320 h 5842000"/>
                <a:gd name="connsiteX3-37" fmla="*/ 20320 w 2428240"/>
                <a:gd name="connsiteY3-38" fmla="*/ 5842000 h 5842000"/>
                <a:gd name="connsiteX4-39" fmla="*/ 0 w 2428240"/>
                <a:gd name="connsiteY4-40" fmla="*/ 4602480 h 5842000"/>
                <a:gd name="connsiteX0-41" fmla="*/ 0 w 2428240"/>
                <a:gd name="connsiteY0-42" fmla="*/ 4663440 h 5902960"/>
                <a:gd name="connsiteX1-43" fmla="*/ 1747520 w 2428240"/>
                <a:gd name="connsiteY1-44" fmla="*/ 0 h 5902960"/>
                <a:gd name="connsiteX2-45" fmla="*/ 2428240 w 2428240"/>
                <a:gd name="connsiteY2-46" fmla="*/ 4399280 h 5902960"/>
                <a:gd name="connsiteX3-47" fmla="*/ 20320 w 2428240"/>
                <a:gd name="connsiteY3-48" fmla="*/ 5902960 h 5902960"/>
                <a:gd name="connsiteX4-49" fmla="*/ 0 w 2428240"/>
                <a:gd name="connsiteY4-50" fmla="*/ 4663440 h 5902960"/>
                <a:gd name="connsiteX0-51" fmla="*/ 0 w 2428240"/>
                <a:gd name="connsiteY0-52" fmla="*/ 4469130 h 5708650"/>
                <a:gd name="connsiteX1-53" fmla="*/ 1758950 w 2428240"/>
                <a:gd name="connsiteY1-54" fmla="*/ 0 h 5708650"/>
                <a:gd name="connsiteX2-55" fmla="*/ 2428240 w 2428240"/>
                <a:gd name="connsiteY2-56" fmla="*/ 4204970 h 5708650"/>
                <a:gd name="connsiteX3-57" fmla="*/ 20320 w 2428240"/>
                <a:gd name="connsiteY3-58" fmla="*/ 5708650 h 5708650"/>
                <a:gd name="connsiteX4-59" fmla="*/ 0 w 2428240"/>
                <a:gd name="connsiteY4-60" fmla="*/ 4469130 h 5708650"/>
                <a:gd name="connsiteX0-61" fmla="*/ 0 w 3385312"/>
                <a:gd name="connsiteY0-62" fmla="*/ 848106 h 5708650"/>
                <a:gd name="connsiteX1-63" fmla="*/ 2716022 w 3385312"/>
                <a:gd name="connsiteY1-64" fmla="*/ 0 h 5708650"/>
                <a:gd name="connsiteX2-65" fmla="*/ 3385312 w 3385312"/>
                <a:gd name="connsiteY2-66" fmla="*/ 4204970 h 5708650"/>
                <a:gd name="connsiteX3-67" fmla="*/ 977392 w 3385312"/>
                <a:gd name="connsiteY3-68" fmla="*/ 5708650 h 5708650"/>
                <a:gd name="connsiteX4-69" fmla="*/ 0 w 3385312"/>
                <a:gd name="connsiteY4-70" fmla="*/ 848106 h 5708650"/>
                <a:gd name="connsiteX0-71" fmla="*/ 0 w 3690112"/>
                <a:gd name="connsiteY0-72" fmla="*/ 0 h 5726176"/>
                <a:gd name="connsiteX1-73" fmla="*/ 3020822 w 3690112"/>
                <a:gd name="connsiteY1-74" fmla="*/ 17526 h 5726176"/>
                <a:gd name="connsiteX2-75" fmla="*/ 3690112 w 3690112"/>
                <a:gd name="connsiteY2-76" fmla="*/ 4222496 h 5726176"/>
                <a:gd name="connsiteX3-77" fmla="*/ 1282192 w 3690112"/>
                <a:gd name="connsiteY3-78" fmla="*/ 5726176 h 5726176"/>
                <a:gd name="connsiteX4-79" fmla="*/ 0 w 3690112"/>
                <a:gd name="connsiteY4-80" fmla="*/ 0 h 5726176"/>
                <a:gd name="connsiteX0-81" fmla="*/ 0 w 5683504"/>
                <a:gd name="connsiteY0-82" fmla="*/ 0 h 6246368"/>
                <a:gd name="connsiteX1-83" fmla="*/ 3020822 w 5683504"/>
                <a:gd name="connsiteY1-84" fmla="*/ 17526 h 6246368"/>
                <a:gd name="connsiteX2-85" fmla="*/ 5683504 w 5683504"/>
                <a:gd name="connsiteY2-86" fmla="*/ 6246368 h 6246368"/>
                <a:gd name="connsiteX3-87" fmla="*/ 1282192 w 5683504"/>
                <a:gd name="connsiteY3-88" fmla="*/ 5726176 h 6246368"/>
                <a:gd name="connsiteX4-89" fmla="*/ 0 w 5683504"/>
                <a:gd name="connsiteY4-90" fmla="*/ 0 h 6246368"/>
                <a:gd name="connsiteX0-91" fmla="*/ 0 w 5683504"/>
                <a:gd name="connsiteY0-92" fmla="*/ 0 h 6246368"/>
                <a:gd name="connsiteX1-93" fmla="*/ 3020822 w 5683504"/>
                <a:gd name="connsiteY1-94" fmla="*/ 17526 h 6246368"/>
                <a:gd name="connsiteX2-95" fmla="*/ 5683504 w 5683504"/>
                <a:gd name="connsiteY2-96" fmla="*/ 6246368 h 6246368"/>
                <a:gd name="connsiteX3-97" fmla="*/ 1672336 w 5683504"/>
                <a:gd name="connsiteY3-98" fmla="*/ 3976624 h 6246368"/>
                <a:gd name="connsiteX4-99" fmla="*/ 0 w 5683504"/>
                <a:gd name="connsiteY4-100" fmla="*/ 0 h 6246368"/>
                <a:gd name="connsiteX0-101" fmla="*/ 0 w 5683504"/>
                <a:gd name="connsiteY0-102" fmla="*/ 0 h 6291561"/>
                <a:gd name="connsiteX1-103" fmla="*/ 3020822 w 5683504"/>
                <a:gd name="connsiteY1-104" fmla="*/ 17526 h 6291561"/>
                <a:gd name="connsiteX2-105" fmla="*/ 5683504 w 5683504"/>
                <a:gd name="connsiteY2-106" fmla="*/ 6246368 h 6291561"/>
                <a:gd name="connsiteX3-107" fmla="*/ 2679334 w 5683504"/>
                <a:gd name="connsiteY3-108" fmla="*/ 6291561 h 6291561"/>
                <a:gd name="connsiteX4-109" fmla="*/ 0 w 5683504"/>
                <a:gd name="connsiteY4-110" fmla="*/ 0 h 6291561"/>
                <a:gd name="connsiteX0-111" fmla="*/ 0 w 3426441"/>
                <a:gd name="connsiteY0-112" fmla="*/ 0 h 6291561"/>
                <a:gd name="connsiteX1-113" fmla="*/ 3020822 w 3426441"/>
                <a:gd name="connsiteY1-114" fmla="*/ 17526 h 6291561"/>
                <a:gd name="connsiteX2-115" fmla="*/ 3426441 w 3426441"/>
                <a:gd name="connsiteY2-116" fmla="*/ 4336545 h 6291561"/>
                <a:gd name="connsiteX3-117" fmla="*/ 2679334 w 3426441"/>
                <a:gd name="connsiteY3-118" fmla="*/ 6291561 h 6291561"/>
                <a:gd name="connsiteX4-119" fmla="*/ 0 w 3426441"/>
                <a:gd name="connsiteY4-120" fmla="*/ 0 h 6291561"/>
                <a:gd name="connsiteX0-121" fmla="*/ 0 w 3426441"/>
                <a:gd name="connsiteY0-122" fmla="*/ 0 h 6291561"/>
                <a:gd name="connsiteX1-123" fmla="*/ 3426441 w 3426441"/>
                <a:gd name="connsiteY1-124" fmla="*/ 4336545 h 6291561"/>
                <a:gd name="connsiteX2-125" fmla="*/ 2679334 w 3426441"/>
                <a:gd name="connsiteY2-126" fmla="*/ 6291561 h 6291561"/>
                <a:gd name="connsiteX3-127" fmla="*/ 0 w 3426441"/>
                <a:gd name="connsiteY3-128" fmla="*/ 0 h 6291561"/>
                <a:gd name="connsiteX0-129" fmla="*/ 0 w 3459692"/>
                <a:gd name="connsiteY0-130" fmla="*/ 0 h 6291561"/>
                <a:gd name="connsiteX1-131" fmla="*/ 3459692 w 3459692"/>
                <a:gd name="connsiteY1-132" fmla="*/ 4394735 h 6291561"/>
                <a:gd name="connsiteX2-133" fmla="*/ 2679334 w 3459692"/>
                <a:gd name="connsiteY2-134" fmla="*/ 6291561 h 6291561"/>
                <a:gd name="connsiteX3-135" fmla="*/ 0 w 3459692"/>
                <a:gd name="connsiteY3-136" fmla="*/ 0 h 6291561"/>
              </a:gdLst>
              <a:ahLst/>
              <a:cxnLst>
                <a:cxn ang="0">
                  <a:pos x="connsiteX0-1" y="connsiteY0-2"/>
                </a:cxn>
                <a:cxn ang="0">
                  <a:pos x="connsiteX1-3" y="connsiteY1-4"/>
                </a:cxn>
                <a:cxn ang="0">
                  <a:pos x="connsiteX2-5" y="connsiteY2-6"/>
                </a:cxn>
                <a:cxn ang="0">
                  <a:pos x="connsiteX3-7" y="connsiteY3-8"/>
                </a:cxn>
              </a:cxnLst>
              <a:rect l="l" t="t" r="r" b="b"/>
              <a:pathLst>
                <a:path w="3459692" h="6291561">
                  <a:moveTo>
                    <a:pt x="0" y="0"/>
                  </a:moveTo>
                  <a:lnTo>
                    <a:pt x="3459692" y="4394735"/>
                  </a:lnTo>
                  <a:lnTo>
                    <a:pt x="2679334" y="6291561"/>
                  </a:lnTo>
                  <a:lnTo>
                    <a:pt x="0" y="0"/>
                  </a:lnTo>
                  <a:close/>
                </a:path>
              </a:pathLst>
            </a:custGeom>
            <a:solidFill>
              <a:srgbClr val="B8FA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13" name="矩形 3"/>
            <p:cNvSpPr/>
            <p:nvPr/>
          </p:nvSpPr>
          <p:spPr>
            <a:xfrm>
              <a:off x="-912018" y="15487"/>
              <a:ext cx="5764814" cy="6289431"/>
            </a:xfrm>
            <a:custGeom>
              <a:avLst/>
              <a:gdLst>
                <a:gd name="connsiteX0" fmla="*/ 0 w 1788160"/>
                <a:gd name="connsiteY0" fmla="*/ 0 h 5821680"/>
                <a:gd name="connsiteX1" fmla="*/ 1788160 w 1788160"/>
                <a:gd name="connsiteY1" fmla="*/ 0 h 5821680"/>
                <a:gd name="connsiteX2" fmla="*/ 1788160 w 1788160"/>
                <a:gd name="connsiteY2" fmla="*/ 5821680 h 5821680"/>
                <a:gd name="connsiteX3" fmla="*/ 0 w 1788160"/>
                <a:gd name="connsiteY3" fmla="*/ 5821680 h 5821680"/>
                <a:gd name="connsiteX4" fmla="*/ 0 w 1788160"/>
                <a:gd name="connsiteY4" fmla="*/ 0 h 5821680"/>
                <a:gd name="connsiteX0-1" fmla="*/ 0 w 2407920"/>
                <a:gd name="connsiteY0-2" fmla="*/ 0 h 5821680"/>
                <a:gd name="connsiteX1-3" fmla="*/ 1788160 w 2407920"/>
                <a:gd name="connsiteY1-4" fmla="*/ 0 h 5821680"/>
                <a:gd name="connsiteX2-5" fmla="*/ 2407920 w 2407920"/>
                <a:gd name="connsiteY2-6" fmla="*/ 4318000 h 5821680"/>
                <a:gd name="connsiteX3-7" fmla="*/ 0 w 2407920"/>
                <a:gd name="connsiteY3-8" fmla="*/ 5821680 h 5821680"/>
                <a:gd name="connsiteX4-9" fmla="*/ 0 w 2407920"/>
                <a:gd name="connsiteY4-10" fmla="*/ 0 h 5821680"/>
                <a:gd name="connsiteX0-11" fmla="*/ 1137920 w 2407920"/>
                <a:gd name="connsiteY0-12" fmla="*/ 2021840 h 5821680"/>
                <a:gd name="connsiteX1-13" fmla="*/ 1788160 w 2407920"/>
                <a:gd name="connsiteY1-14" fmla="*/ 0 h 5821680"/>
                <a:gd name="connsiteX2-15" fmla="*/ 2407920 w 2407920"/>
                <a:gd name="connsiteY2-16" fmla="*/ 4318000 h 5821680"/>
                <a:gd name="connsiteX3-17" fmla="*/ 0 w 2407920"/>
                <a:gd name="connsiteY3-18" fmla="*/ 5821680 h 5821680"/>
                <a:gd name="connsiteX4-19" fmla="*/ 1137920 w 2407920"/>
                <a:gd name="connsiteY4-20" fmla="*/ 2021840 h 5821680"/>
                <a:gd name="connsiteX0-21" fmla="*/ 0 w 2428240"/>
                <a:gd name="connsiteY0-22" fmla="*/ 4582160 h 5821680"/>
                <a:gd name="connsiteX1-23" fmla="*/ 1808480 w 2428240"/>
                <a:gd name="connsiteY1-24" fmla="*/ 0 h 5821680"/>
                <a:gd name="connsiteX2-25" fmla="*/ 2428240 w 2428240"/>
                <a:gd name="connsiteY2-26" fmla="*/ 4318000 h 5821680"/>
                <a:gd name="connsiteX3-27" fmla="*/ 20320 w 2428240"/>
                <a:gd name="connsiteY3-28" fmla="*/ 5821680 h 5821680"/>
                <a:gd name="connsiteX4-29" fmla="*/ 0 w 2428240"/>
                <a:gd name="connsiteY4-30" fmla="*/ 4582160 h 5821680"/>
                <a:gd name="connsiteX0-31" fmla="*/ 0 w 2428240"/>
                <a:gd name="connsiteY0-32" fmla="*/ 4602480 h 5842000"/>
                <a:gd name="connsiteX1-33" fmla="*/ 1767840 w 2428240"/>
                <a:gd name="connsiteY1-34" fmla="*/ 0 h 5842000"/>
                <a:gd name="connsiteX2-35" fmla="*/ 2428240 w 2428240"/>
                <a:gd name="connsiteY2-36" fmla="*/ 4338320 h 5842000"/>
                <a:gd name="connsiteX3-37" fmla="*/ 20320 w 2428240"/>
                <a:gd name="connsiteY3-38" fmla="*/ 5842000 h 5842000"/>
                <a:gd name="connsiteX4-39" fmla="*/ 0 w 2428240"/>
                <a:gd name="connsiteY4-40" fmla="*/ 4602480 h 5842000"/>
                <a:gd name="connsiteX0-41" fmla="*/ 0 w 2428240"/>
                <a:gd name="connsiteY0-42" fmla="*/ 4663440 h 5902960"/>
                <a:gd name="connsiteX1-43" fmla="*/ 1747520 w 2428240"/>
                <a:gd name="connsiteY1-44" fmla="*/ 0 h 5902960"/>
                <a:gd name="connsiteX2-45" fmla="*/ 2428240 w 2428240"/>
                <a:gd name="connsiteY2-46" fmla="*/ 4399280 h 5902960"/>
                <a:gd name="connsiteX3-47" fmla="*/ 20320 w 2428240"/>
                <a:gd name="connsiteY3-48" fmla="*/ 5902960 h 5902960"/>
                <a:gd name="connsiteX4-49" fmla="*/ 0 w 2428240"/>
                <a:gd name="connsiteY4-50" fmla="*/ 4663440 h 5902960"/>
                <a:gd name="connsiteX0-51" fmla="*/ 0 w 2428240"/>
                <a:gd name="connsiteY0-52" fmla="*/ 4469130 h 5708650"/>
                <a:gd name="connsiteX1-53" fmla="*/ 1758950 w 2428240"/>
                <a:gd name="connsiteY1-54" fmla="*/ 0 h 5708650"/>
                <a:gd name="connsiteX2-55" fmla="*/ 2428240 w 2428240"/>
                <a:gd name="connsiteY2-56" fmla="*/ 4204970 h 5708650"/>
                <a:gd name="connsiteX3-57" fmla="*/ 20320 w 2428240"/>
                <a:gd name="connsiteY3-58" fmla="*/ 5708650 h 5708650"/>
                <a:gd name="connsiteX4-59" fmla="*/ 0 w 2428240"/>
                <a:gd name="connsiteY4-60" fmla="*/ 4469130 h 5708650"/>
                <a:gd name="connsiteX0-61" fmla="*/ 0 w 3385312"/>
                <a:gd name="connsiteY0-62" fmla="*/ 848106 h 5708650"/>
                <a:gd name="connsiteX1-63" fmla="*/ 2716022 w 3385312"/>
                <a:gd name="connsiteY1-64" fmla="*/ 0 h 5708650"/>
                <a:gd name="connsiteX2-65" fmla="*/ 3385312 w 3385312"/>
                <a:gd name="connsiteY2-66" fmla="*/ 4204970 h 5708650"/>
                <a:gd name="connsiteX3-67" fmla="*/ 977392 w 3385312"/>
                <a:gd name="connsiteY3-68" fmla="*/ 5708650 h 5708650"/>
                <a:gd name="connsiteX4-69" fmla="*/ 0 w 3385312"/>
                <a:gd name="connsiteY4-70" fmla="*/ 848106 h 5708650"/>
                <a:gd name="connsiteX0-71" fmla="*/ 0 w 3690112"/>
                <a:gd name="connsiteY0-72" fmla="*/ 0 h 5726176"/>
                <a:gd name="connsiteX1-73" fmla="*/ 3020822 w 3690112"/>
                <a:gd name="connsiteY1-74" fmla="*/ 17526 h 5726176"/>
                <a:gd name="connsiteX2-75" fmla="*/ 3690112 w 3690112"/>
                <a:gd name="connsiteY2-76" fmla="*/ 4222496 h 5726176"/>
                <a:gd name="connsiteX3-77" fmla="*/ 1282192 w 3690112"/>
                <a:gd name="connsiteY3-78" fmla="*/ 5726176 h 5726176"/>
                <a:gd name="connsiteX4-79" fmla="*/ 0 w 3690112"/>
                <a:gd name="connsiteY4-80" fmla="*/ 0 h 5726176"/>
                <a:gd name="connsiteX0-81" fmla="*/ 0 w 5683504"/>
                <a:gd name="connsiteY0-82" fmla="*/ 0 h 6246368"/>
                <a:gd name="connsiteX1-83" fmla="*/ 3020822 w 5683504"/>
                <a:gd name="connsiteY1-84" fmla="*/ 17526 h 6246368"/>
                <a:gd name="connsiteX2-85" fmla="*/ 5683504 w 5683504"/>
                <a:gd name="connsiteY2-86" fmla="*/ 6246368 h 6246368"/>
                <a:gd name="connsiteX3-87" fmla="*/ 1282192 w 5683504"/>
                <a:gd name="connsiteY3-88" fmla="*/ 5726176 h 6246368"/>
                <a:gd name="connsiteX4-89" fmla="*/ 0 w 5683504"/>
                <a:gd name="connsiteY4-90" fmla="*/ 0 h 6246368"/>
                <a:gd name="connsiteX0-91" fmla="*/ 0 w 5683504"/>
                <a:gd name="connsiteY0-92" fmla="*/ 0 h 6246368"/>
                <a:gd name="connsiteX1-93" fmla="*/ 3020822 w 5683504"/>
                <a:gd name="connsiteY1-94" fmla="*/ 17526 h 6246368"/>
                <a:gd name="connsiteX2-95" fmla="*/ 5683504 w 5683504"/>
                <a:gd name="connsiteY2-96" fmla="*/ 6246368 h 6246368"/>
                <a:gd name="connsiteX3-97" fmla="*/ 1672336 w 5683504"/>
                <a:gd name="connsiteY3-98" fmla="*/ 3976624 h 6246368"/>
                <a:gd name="connsiteX4-99" fmla="*/ 0 w 5683504"/>
                <a:gd name="connsiteY4-100" fmla="*/ 0 h 6246368"/>
                <a:gd name="connsiteX0-101" fmla="*/ 0 w 5762752"/>
                <a:gd name="connsiteY0-102" fmla="*/ 0 h 6289040"/>
                <a:gd name="connsiteX1-103" fmla="*/ 3100070 w 5762752"/>
                <a:gd name="connsiteY1-104" fmla="*/ 60198 h 6289040"/>
                <a:gd name="connsiteX2-105" fmla="*/ 5762752 w 5762752"/>
                <a:gd name="connsiteY2-106" fmla="*/ 6289040 h 6289040"/>
                <a:gd name="connsiteX3-107" fmla="*/ 1751584 w 5762752"/>
                <a:gd name="connsiteY3-108" fmla="*/ 4019296 h 6289040"/>
                <a:gd name="connsiteX4-109" fmla="*/ 0 w 5762752"/>
                <a:gd name="connsiteY4-110" fmla="*/ 0 h 62890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762752" h="6289040">
                  <a:moveTo>
                    <a:pt x="0" y="0"/>
                  </a:moveTo>
                  <a:lnTo>
                    <a:pt x="3100070" y="60198"/>
                  </a:lnTo>
                  <a:lnTo>
                    <a:pt x="5762752" y="6289040"/>
                  </a:lnTo>
                  <a:lnTo>
                    <a:pt x="1751584" y="4019296"/>
                  </a:lnTo>
                  <a:lnTo>
                    <a:pt x="0" y="0"/>
                  </a:lnTo>
                  <a:close/>
                </a:path>
              </a:pathLst>
            </a:custGeom>
            <a:solidFill>
              <a:srgbClr val="B8FA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14" name="矩形 3"/>
            <p:cNvSpPr/>
            <p:nvPr/>
          </p:nvSpPr>
          <p:spPr>
            <a:xfrm>
              <a:off x="-2631277" y="42399"/>
              <a:ext cx="2427769" cy="5903902"/>
            </a:xfrm>
            <a:custGeom>
              <a:avLst/>
              <a:gdLst>
                <a:gd name="connsiteX0" fmla="*/ 0 w 1788160"/>
                <a:gd name="connsiteY0" fmla="*/ 0 h 5821680"/>
                <a:gd name="connsiteX1" fmla="*/ 1788160 w 1788160"/>
                <a:gd name="connsiteY1" fmla="*/ 0 h 5821680"/>
                <a:gd name="connsiteX2" fmla="*/ 1788160 w 1788160"/>
                <a:gd name="connsiteY2" fmla="*/ 5821680 h 5821680"/>
                <a:gd name="connsiteX3" fmla="*/ 0 w 1788160"/>
                <a:gd name="connsiteY3" fmla="*/ 5821680 h 5821680"/>
                <a:gd name="connsiteX4" fmla="*/ 0 w 1788160"/>
                <a:gd name="connsiteY4" fmla="*/ 0 h 5821680"/>
                <a:gd name="connsiteX0-1" fmla="*/ 0 w 2407920"/>
                <a:gd name="connsiteY0-2" fmla="*/ 0 h 5821680"/>
                <a:gd name="connsiteX1-3" fmla="*/ 1788160 w 2407920"/>
                <a:gd name="connsiteY1-4" fmla="*/ 0 h 5821680"/>
                <a:gd name="connsiteX2-5" fmla="*/ 2407920 w 2407920"/>
                <a:gd name="connsiteY2-6" fmla="*/ 4318000 h 5821680"/>
                <a:gd name="connsiteX3-7" fmla="*/ 0 w 2407920"/>
                <a:gd name="connsiteY3-8" fmla="*/ 5821680 h 5821680"/>
                <a:gd name="connsiteX4-9" fmla="*/ 0 w 2407920"/>
                <a:gd name="connsiteY4-10" fmla="*/ 0 h 5821680"/>
                <a:gd name="connsiteX0-11" fmla="*/ 1137920 w 2407920"/>
                <a:gd name="connsiteY0-12" fmla="*/ 2021840 h 5821680"/>
                <a:gd name="connsiteX1-13" fmla="*/ 1788160 w 2407920"/>
                <a:gd name="connsiteY1-14" fmla="*/ 0 h 5821680"/>
                <a:gd name="connsiteX2-15" fmla="*/ 2407920 w 2407920"/>
                <a:gd name="connsiteY2-16" fmla="*/ 4318000 h 5821680"/>
                <a:gd name="connsiteX3-17" fmla="*/ 0 w 2407920"/>
                <a:gd name="connsiteY3-18" fmla="*/ 5821680 h 5821680"/>
                <a:gd name="connsiteX4-19" fmla="*/ 1137920 w 2407920"/>
                <a:gd name="connsiteY4-20" fmla="*/ 2021840 h 5821680"/>
                <a:gd name="connsiteX0-21" fmla="*/ 0 w 2428240"/>
                <a:gd name="connsiteY0-22" fmla="*/ 4582160 h 5821680"/>
                <a:gd name="connsiteX1-23" fmla="*/ 1808480 w 2428240"/>
                <a:gd name="connsiteY1-24" fmla="*/ 0 h 5821680"/>
                <a:gd name="connsiteX2-25" fmla="*/ 2428240 w 2428240"/>
                <a:gd name="connsiteY2-26" fmla="*/ 4318000 h 5821680"/>
                <a:gd name="connsiteX3-27" fmla="*/ 20320 w 2428240"/>
                <a:gd name="connsiteY3-28" fmla="*/ 5821680 h 5821680"/>
                <a:gd name="connsiteX4-29" fmla="*/ 0 w 2428240"/>
                <a:gd name="connsiteY4-30" fmla="*/ 4582160 h 5821680"/>
                <a:gd name="connsiteX0-31" fmla="*/ 0 w 2428240"/>
                <a:gd name="connsiteY0-32" fmla="*/ 4602480 h 5842000"/>
                <a:gd name="connsiteX1-33" fmla="*/ 1767840 w 2428240"/>
                <a:gd name="connsiteY1-34" fmla="*/ 0 h 5842000"/>
                <a:gd name="connsiteX2-35" fmla="*/ 2428240 w 2428240"/>
                <a:gd name="connsiteY2-36" fmla="*/ 4338320 h 5842000"/>
                <a:gd name="connsiteX3-37" fmla="*/ 20320 w 2428240"/>
                <a:gd name="connsiteY3-38" fmla="*/ 5842000 h 5842000"/>
                <a:gd name="connsiteX4-39" fmla="*/ 0 w 2428240"/>
                <a:gd name="connsiteY4-40" fmla="*/ 4602480 h 5842000"/>
                <a:gd name="connsiteX0-41" fmla="*/ 0 w 2428240"/>
                <a:gd name="connsiteY0-42" fmla="*/ 4663440 h 5902960"/>
                <a:gd name="connsiteX1-43" fmla="*/ 1747520 w 2428240"/>
                <a:gd name="connsiteY1-44" fmla="*/ 0 h 5902960"/>
                <a:gd name="connsiteX2-45" fmla="*/ 2428240 w 2428240"/>
                <a:gd name="connsiteY2-46" fmla="*/ 4399280 h 5902960"/>
                <a:gd name="connsiteX3-47" fmla="*/ 20320 w 2428240"/>
                <a:gd name="connsiteY3-48" fmla="*/ 5902960 h 5902960"/>
                <a:gd name="connsiteX4-49" fmla="*/ 0 w 2428240"/>
                <a:gd name="connsiteY4-50" fmla="*/ 4663440 h 59029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28240" h="5902960">
                  <a:moveTo>
                    <a:pt x="0" y="4663440"/>
                  </a:moveTo>
                  <a:lnTo>
                    <a:pt x="1747520" y="0"/>
                  </a:lnTo>
                  <a:lnTo>
                    <a:pt x="2428240" y="4399280"/>
                  </a:lnTo>
                  <a:lnTo>
                    <a:pt x="20320" y="5902960"/>
                  </a:lnTo>
                  <a:lnTo>
                    <a:pt x="0" y="4663440"/>
                  </a:lnTo>
                  <a:close/>
                </a:path>
              </a:pathLst>
            </a:custGeom>
            <a:solidFill>
              <a:srgbClr val="FA28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15" name="矩形 3"/>
            <p:cNvSpPr/>
            <p:nvPr/>
          </p:nvSpPr>
          <p:spPr>
            <a:xfrm rot="19864583">
              <a:off x="-1316219" y="157094"/>
              <a:ext cx="1518492" cy="4195473"/>
            </a:xfrm>
            <a:custGeom>
              <a:avLst/>
              <a:gdLst>
                <a:gd name="connsiteX0" fmla="*/ 0 w 1788160"/>
                <a:gd name="connsiteY0" fmla="*/ 0 h 5821680"/>
                <a:gd name="connsiteX1" fmla="*/ 1788160 w 1788160"/>
                <a:gd name="connsiteY1" fmla="*/ 0 h 5821680"/>
                <a:gd name="connsiteX2" fmla="*/ 1788160 w 1788160"/>
                <a:gd name="connsiteY2" fmla="*/ 5821680 h 5821680"/>
                <a:gd name="connsiteX3" fmla="*/ 0 w 1788160"/>
                <a:gd name="connsiteY3" fmla="*/ 5821680 h 5821680"/>
                <a:gd name="connsiteX4" fmla="*/ 0 w 1788160"/>
                <a:gd name="connsiteY4" fmla="*/ 0 h 5821680"/>
                <a:gd name="connsiteX0-1" fmla="*/ 0 w 2407920"/>
                <a:gd name="connsiteY0-2" fmla="*/ 0 h 5821680"/>
                <a:gd name="connsiteX1-3" fmla="*/ 1788160 w 2407920"/>
                <a:gd name="connsiteY1-4" fmla="*/ 0 h 5821680"/>
                <a:gd name="connsiteX2-5" fmla="*/ 2407920 w 2407920"/>
                <a:gd name="connsiteY2-6" fmla="*/ 4318000 h 5821680"/>
                <a:gd name="connsiteX3-7" fmla="*/ 0 w 2407920"/>
                <a:gd name="connsiteY3-8" fmla="*/ 5821680 h 5821680"/>
                <a:gd name="connsiteX4-9" fmla="*/ 0 w 2407920"/>
                <a:gd name="connsiteY4-10" fmla="*/ 0 h 5821680"/>
                <a:gd name="connsiteX0-11" fmla="*/ 1137920 w 2407920"/>
                <a:gd name="connsiteY0-12" fmla="*/ 2021840 h 5821680"/>
                <a:gd name="connsiteX1-13" fmla="*/ 1788160 w 2407920"/>
                <a:gd name="connsiteY1-14" fmla="*/ 0 h 5821680"/>
                <a:gd name="connsiteX2-15" fmla="*/ 2407920 w 2407920"/>
                <a:gd name="connsiteY2-16" fmla="*/ 4318000 h 5821680"/>
                <a:gd name="connsiteX3-17" fmla="*/ 0 w 2407920"/>
                <a:gd name="connsiteY3-18" fmla="*/ 5821680 h 5821680"/>
                <a:gd name="connsiteX4-19" fmla="*/ 1137920 w 2407920"/>
                <a:gd name="connsiteY4-20" fmla="*/ 2021840 h 5821680"/>
                <a:gd name="connsiteX0-21" fmla="*/ 0 w 2428240"/>
                <a:gd name="connsiteY0-22" fmla="*/ 4582160 h 5821680"/>
                <a:gd name="connsiteX1-23" fmla="*/ 1808480 w 2428240"/>
                <a:gd name="connsiteY1-24" fmla="*/ 0 h 5821680"/>
                <a:gd name="connsiteX2-25" fmla="*/ 2428240 w 2428240"/>
                <a:gd name="connsiteY2-26" fmla="*/ 4318000 h 5821680"/>
                <a:gd name="connsiteX3-27" fmla="*/ 20320 w 2428240"/>
                <a:gd name="connsiteY3-28" fmla="*/ 5821680 h 5821680"/>
                <a:gd name="connsiteX4-29" fmla="*/ 0 w 2428240"/>
                <a:gd name="connsiteY4-30" fmla="*/ 4582160 h 5821680"/>
                <a:gd name="connsiteX0-31" fmla="*/ 0 w 2428240"/>
                <a:gd name="connsiteY0-32" fmla="*/ 4602480 h 5842000"/>
                <a:gd name="connsiteX1-33" fmla="*/ 1767840 w 2428240"/>
                <a:gd name="connsiteY1-34" fmla="*/ 0 h 5842000"/>
                <a:gd name="connsiteX2-35" fmla="*/ 2428240 w 2428240"/>
                <a:gd name="connsiteY2-36" fmla="*/ 4338320 h 5842000"/>
                <a:gd name="connsiteX3-37" fmla="*/ 20320 w 2428240"/>
                <a:gd name="connsiteY3-38" fmla="*/ 5842000 h 5842000"/>
                <a:gd name="connsiteX4-39" fmla="*/ 0 w 2428240"/>
                <a:gd name="connsiteY4-40" fmla="*/ 4602480 h 5842000"/>
                <a:gd name="connsiteX0-41" fmla="*/ 0 w 2428240"/>
                <a:gd name="connsiteY0-42" fmla="*/ 4663440 h 5902960"/>
                <a:gd name="connsiteX1-43" fmla="*/ 1747520 w 2428240"/>
                <a:gd name="connsiteY1-44" fmla="*/ 0 h 5902960"/>
                <a:gd name="connsiteX2-45" fmla="*/ 2428240 w 2428240"/>
                <a:gd name="connsiteY2-46" fmla="*/ 4399280 h 5902960"/>
                <a:gd name="connsiteX3-47" fmla="*/ 20320 w 2428240"/>
                <a:gd name="connsiteY3-48" fmla="*/ 5902960 h 5902960"/>
                <a:gd name="connsiteX4-49" fmla="*/ 0 w 2428240"/>
                <a:gd name="connsiteY4-50" fmla="*/ 4663440 h 5902960"/>
                <a:gd name="connsiteX0-51" fmla="*/ 0 w 1747520"/>
                <a:gd name="connsiteY0-52" fmla="*/ 4663440 h 5902960"/>
                <a:gd name="connsiteX1-53" fmla="*/ 1747520 w 1747520"/>
                <a:gd name="connsiteY1-54" fmla="*/ 0 h 5902960"/>
                <a:gd name="connsiteX2-55" fmla="*/ 1400188 w 1747520"/>
                <a:gd name="connsiteY2-56" fmla="*/ 3633877 h 5902960"/>
                <a:gd name="connsiteX3-57" fmla="*/ 20320 w 1747520"/>
                <a:gd name="connsiteY3-58" fmla="*/ 5902960 h 5902960"/>
                <a:gd name="connsiteX4-59" fmla="*/ 0 w 1747520"/>
                <a:gd name="connsiteY4-60" fmla="*/ 4663440 h 5902960"/>
                <a:gd name="connsiteX0-61" fmla="*/ 205477 w 1727200"/>
                <a:gd name="connsiteY0-62" fmla="*/ 4149773 h 5902960"/>
                <a:gd name="connsiteX1-63" fmla="*/ 1727200 w 1727200"/>
                <a:gd name="connsiteY1-64" fmla="*/ 0 h 5902960"/>
                <a:gd name="connsiteX2-65" fmla="*/ 1379868 w 1727200"/>
                <a:gd name="connsiteY2-66" fmla="*/ 3633877 h 5902960"/>
                <a:gd name="connsiteX3-67" fmla="*/ 0 w 1727200"/>
                <a:gd name="connsiteY3-68" fmla="*/ 5902960 h 5902960"/>
                <a:gd name="connsiteX4-69" fmla="*/ 205477 w 1727200"/>
                <a:gd name="connsiteY4-70" fmla="*/ 4149773 h 5902960"/>
                <a:gd name="connsiteX0-71" fmla="*/ 210510 w 1727200"/>
                <a:gd name="connsiteY0-72" fmla="*/ 4193182 h 5902960"/>
                <a:gd name="connsiteX1-73" fmla="*/ 1727200 w 1727200"/>
                <a:gd name="connsiteY1-74" fmla="*/ 0 h 5902960"/>
                <a:gd name="connsiteX2-75" fmla="*/ 1379868 w 1727200"/>
                <a:gd name="connsiteY2-76" fmla="*/ 3633877 h 5902960"/>
                <a:gd name="connsiteX3-77" fmla="*/ 0 w 1727200"/>
                <a:gd name="connsiteY3-78" fmla="*/ 5902960 h 5902960"/>
                <a:gd name="connsiteX4-79" fmla="*/ 210510 w 1727200"/>
                <a:gd name="connsiteY4-80" fmla="*/ 4193182 h 5902960"/>
                <a:gd name="connsiteX0-81" fmla="*/ 0 w 1516690"/>
                <a:gd name="connsiteY0-82" fmla="*/ 4193182 h 4193182"/>
                <a:gd name="connsiteX1-83" fmla="*/ 1516690 w 1516690"/>
                <a:gd name="connsiteY1-84" fmla="*/ 0 h 4193182"/>
                <a:gd name="connsiteX2-85" fmla="*/ 1169358 w 1516690"/>
                <a:gd name="connsiteY2-86" fmla="*/ 3633877 h 4193182"/>
                <a:gd name="connsiteX3-87" fmla="*/ 0 w 1516690"/>
                <a:gd name="connsiteY3-88" fmla="*/ 4193182 h 4193182"/>
                <a:gd name="connsiteX0-89" fmla="*/ 0 w 1516690"/>
                <a:gd name="connsiteY0-90" fmla="*/ 4193182 h 4193182"/>
                <a:gd name="connsiteX1-91" fmla="*/ 1516690 w 1516690"/>
                <a:gd name="connsiteY1-92" fmla="*/ 0 h 4193182"/>
                <a:gd name="connsiteX2-93" fmla="*/ 1133116 w 1516690"/>
                <a:gd name="connsiteY2-94" fmla="*/ 3644322 h 4193182"/>
                <a:gd name="connsiteX3-95" fmla="*/ 0 w 1516690"/>
                <a:gd name="connsiteY3-96" fmla="*/ 4193182 h 4193182"/>
                <a:gd name="connsiteX0-97" fmla="*/ 0 w 1516690"/>
                <a:gd name="connsiteY0-98" fmla="*/ 4193182 h 4193182"/>
                <a:gd name="connsiteX1-99" fmla="*/ 1516690 w 1516690"/>
                <a:gd name="connsiteY1-100" fmla="*/ 0 h 4193182"/>
                <a:gd name="connsiteX2-101" fmla="*/ 1153475 w 1516690"/>
                <a:gd name="connsiteY2-102" fmla="*/ 3646866 h 4193182"/>
                <a:gd name="connsiteX3-103" fmla="*/ 0 w 1516690"/>
                <a:gd name="connsiteY3-104" fmla="*/ 4193182 h 4193182"/>
              </a:gdLst>
              <a:ahLst/>
              <a:cxnLst>
                <a:cxn ang="0">
                  <a:pos x="connsiteX0-1" y="connsiteY0-2"/>
                </a:cxn>
                <a:cxn ang="0">
                  <a:pos x="connsiteX1-3" y="connsiteY1-4"/>
                </a:cxn>
                <a:cxn ang="0">
                  <a:pos x="connsiteX2-5" y="connsiteY2-6"/>
                </a:cxn>
                <a:cxn ang="0">
                  <a:pos x="connsiteX3-7" y="connsiteY3-8"/>
                </a:cxn>
              </a:cxnLst>
              <a:rect l="l" t="t" r="r" b="b"/>
              <a:pathLst>
                <a:path w="1516690" h="4193182">
                  <a:moveTo>
                    <a:pt x="0" y="4193182"/>
                  </a:moveTo>
                  <a:lnTo>
                    <a:pt x="1516690" y="0"/>
                  </a:lnTo>
                  <a:lnTo>
                    <a:pt x="1153475" y="3646866"/>
                  </a:lnTo>
                  <a:lnTo>
                    <a:pt x="0" y="4193182"/>
                  </a:lnTo>
                  <a:close/>
                </a:path>
              </a:pathLst>
            </a:custGeom>
            <a:solidFill>
              <a:srgbClr val="CA20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16" name="矩形 3"/>
            <p:cNvSpPr/>
            <p:nvPr/>
          </p:nvSpPr>
          <p:spPr>
            <a:xfrm>
              <a:off x="4820678" y="4450714"/>
              <a:ext cx="5237434" cy="1938990"/>
            </a:xfrm>
            <a:custGeom>
              <a:avLst/>
              <a:gdLst>
                <a:gd name="connsiteX0" fmla="*/ 0 w 1788160"/>
                <a:gd name="connsiteY0" fmla="*/ 0 h 5821680"/>
                <a:gd name="connsiteX1" fmla="*/ 1788160 w 1788160"/>
                <a:gd name="connsiteY1" fmla="*/ 0 h 5821680"/>
                <a:gd name="connsiteX2" fmla="*/ 1788160 w 1788160"/>
                <a:gd name="connsiteY2" fmla="*/ 5821680 h 5821680"/>
                <a:gd name="connsiteX3" fmla="*/ 0 w 1788160"/>
                <a:gd name="connsiteY3" fmla="*/ 5821680 h 5821680"/>
                <a:gd name="connsiteX4" fmla="*/ 0 w 1788160"/>
                <a:gd name="connsiteY4" fmla="*/ 0 h 5821680"/>
                <a:gd name="connsiteX0-1" fmla="*/ 0 w 2407920"/>
                <a:gd name="connsiteY0-2" fmla="*/ 0 h 5821680"/>
                <a:gd name="connsiteX1-3" fmla="*/ 1788160 w 2407920"/>
                <a:gd name="connsiteY1-4" fmla="*/ 0 h 5821680"/>
                <a:gd name="connsiteX2-5" fmla="*/ 2407920 w 2407920"/>
                <a:gd name="connsiteY2-6" fmla="*/ 4318000 h 5821680"/>
                <a:gd name="connsiteX3-7" fmla="*/ 0 w 2407920"/>
                <a:gd name="connsiteY3-8" fmla="*/ 5821680 h 5821680"/>
                <a:gd name="connsiteX4-9" fmla="*/ 0 w 2407920"/>
                <a:gd name="connsiteY4-10" fmla="*/ 0 h 5821680"/>
                <a:gd name="connsiteX0-11" fmla="*/ 1137920 w 2407920"/>
                <a:gd name="connsiteY0-12" fmla="*/ 2021840 h 5821680"/>
                <a:gd name="connsiteX1-13" fmla="*/ 1788160 w 2407920"/>
                <a:gd name="connsiteY1-14" fmla="*/ 0 h 5821680"/>
                <a:gd name="connsiteX2-15" fmla="*/ 2407920 w 2407920"/>
                <a:gd name="connsiteY2-16" fmla="*/ 4318000 h 5821680"/>
                <a:gd name="connsiteX3-17" fmla="*/ 0 w 2407920"/>
                <a:gd name="connsiteY3-18" fmla="*/ 5821680 h 5821680"/>
                <a:gd name="connsiteX4-19" fmla="*/ 1137920 w 2407920"/>
                <a:gd name="connsiteY4-20" fmla="*/ 2021840 h 5821680"/>
                <a:gd name="connsiteX0-21" fmla="*/ 0 w 2428240"/>
                <a:gd name="connsiteY0-22" fmla="*/ 4582160 h 5821680"/>
                <a:gd name="connsiteX1-23" fmla="*/ 1808480 w 2428240"/>
                <a:gd name="connsiteY1-24" fmla="*/ 0 h 5821680"/>
                <a:gd name="connsiteX2-25" fmla="*/ 2428240 w 2428240"/>
                <a:gd name="connsiteY2-26" fmla="*/ 4318000 h 5821680"/>
                <a:gd name="connsiteX3-27" fmla="*/ 20320 w 2428240"/>
                <a:gd name="connsiteY3-28" fmla="*/ 5821680 h 5821680"/>
                <a:gd name="connsiteX4-29" fmla="*/ 0 w 2428240"/>
                <a:gd name="connsiteY4-30" fmla="*/ 4582160 h 5821680"/>
                <a:gd name="connsiteX0-31" fmla="*/ 0 w 2428240"/>
                <a:gd name="connsiteY0-32" fmla="*/ 4602480 h 5842000"/>
                <a:gd name="connsiteX1-33" fmla="*/ 1767840 w 2428240"/>
                <a:gd name="connsiteY1-34" fmla="*/ 0 h 5842000"/>
                <a:gd name="connsiteX2-35" fmla="*/ 2428240 w 2428240"/>
                <a:gd name="connsiteY2-36" fmla="*/ 4338320 h 5842000"/>
                <a:gd name="connsiteX3-37" fmla="*/ 20320 w 2428240"/>
                <a:gd name="connsiteY3-38" fmla="*/ 5842000 h 5842000"/>
                <a:gd name="connsiteX4-39" fmla="*/ 0 w 2428240"/>
                <a:gd name="connsiteY4-40" fmla="*/ 4602480 h 5842000"/>
                <a:gd name="connsiteX0-41" fmla="*/ 0 w 2428240"/>
                <a:gd name="connsiteY0-42" fmla="*/ 4663440 h 5902960"/>
                <a:gd name="connsiteX1-43" fmla="*/ 1747520 w 2428240"/>
                <a:gd name="connsiteY1-44" fmla="*/ 0 h 5902960"/>
                <a:gd name="connsiteX2-45" fmla="*/ 2428240 w 2428240"/>
                <a:gd name="connsiteY2-46" fmla="*/ 4399280 h 5902960"/>
                <a:gd name="connsiteX3-47" fmla="*/ 20320 w 2428240"/>
                <a:gd name="connsiteY3-48" fmla="*/ 5902960 h 5902960"/>
                <a:gd name="connsiteX4-49" fmla="*/ 0 w 2428240"/>
                <a:gd name="connsiteY4-50" fmla="*/ 4663440 h 5902960"/>
                <a:gd name="connsiteX0-51" fmla="*/ 0 w 2428240"/>
                <a:gd name="connsiteY0-52" fmla="*/ 4469130 h 5708650"/>
                <a:gd name="connsiteX1-53" fmla="*/ 1758950 w 2428240"/>
                <a:gd name="connsiteY1-54" fmla="*/ 0 h 5708650"/>
                <a:gd name="connsiteX2-55" fmla="*/ 2428240 w 2428240"/>
                <a:gd name="connsiteY2-56" fmla="*/ 4204970 h 5708650"/>
                <a:gd name="connsiteX3-57" fmla="*/ 20320 w 2428240"/>
                <a:gd name="connsiteY3-58" fmla="*/ 5708650 h 5708650"/>
                <a:gd name="connsiteX4-59" fmla="*/ 0 w 2428240"/>
                <a:gd name="connsiteY4-60" fmla="*/ 4469130 h 5708650"/>
                <a:gd name="connsiteX0-61" fmla="*/ 0 w 3385312"/>
                <a:gd name="connsiteY0-62" fmla="*/ 848106 h 5708650"/>
                <a:gd name="connsiteX1-63" fmla="*/ 2716022 w 3385312"/>
                <a:gd name="connsiteY1-64" fmla="*/ 0 h 5708650"/>
                <a:gd name="connsiteX2-65" fmla="*/ 3385312 w 3385312"/>
                <a:gd name="connsiteY2-66" fmla="*/ 4204970 h 5708650"/>
                <a:gd name="connsiteX3-67" fmla="*/ 977392 w 3385312"/>
                <a:gd name="connsiteY3-68" fmla="*/ 5708650 h 5708650"/>
                <a:gd name="connsiteX4-69" fmla="*/ 0 w 3385312"/>
                <a:gd name="connsiteY4-70" fmla="*/ 848106 h 5708650"/>
                <a:gd name="connsiteX0-71" fmla="*/ 0 w 3690112"/>
                <a:gd name="connsiteY0-72" fmla="*/ 0 h 5726176"/>
                <a:gd name="connsiteX1-73" fmla="*/ 3020822 w 3690112"/>
                <a:gd name="connsiteY1-74" fmla="*/ 17526 h 5726176"/>
                <a:gd name="connsiteX2-75" fmla="*/ 3690112 w 3690112"/>
                <a:gd name="connsiteY2-76" fmla="*/ 4222496 h 5726176"/>
                <a:gd name="connsiteX3-77" fmla="*/ 1282192 w 3690112"/>
                <a:gd name="connsiteY3-78" fmla="*/ 5726176 h 5726176"/>
                <a:gd name="connsiteX4-79" fmla="*/ 0 w 3690112"/>
                <a:gd name="connsiteY4-80" fmla="*/ 0 h 5726176"/>
                <a:gd name="connsiteX0-81" fmla="*/ 0 w 5683504"/>
                <a:gd name="connsiteY0-82" fmla="*/ 0 h 6246368"/>
                <a:gd name="connsiteX1-83" fmla="*/ 3020822 w 5683504"/>
                <a:gd name="connsiteY1-84" fmla="*/ 17526 h 6246368"/>
                <a:gd name="connsiteX2-85" fmla="*/ 5683504 w 5683504"/>
                <a:gd name="connsiteY2-86" fmla="*/ 6246368 h 6246368"/>
                <a:gd name="connsiteX3-87" fmla="*/ 1282192 w 5683504"/>
                <a:gd name="connsiteY3-88" fmla="*/ 5726176 h 6246368"/>
                <a:gd name="connsiteX4-89" fmla="*/ 0 w 5683504"/>
                <a:gd name="connsiteY4-90" fmla="*/ 0 h 6246368"/>
                <a:gd name="connsiteX0-91" fmla="*/ 0 w 5683504"/>
                <a:gd name="connsiteY0-92" fmla="*/ 0 h 6246368"/>
                <a:gd name="connsiteX1-93" fmla="*/ 3020822 w 5683504"/>
                <a:gd name="connsiteY1-94" fmla="*/ 17526 h 6246368"/>
                <a:gd name="connsiteX2-95" fmla="*/ 5683504 w 5683504"/>
                <a:gd name="connsiteY2-96" fmla="*/ 6246368 h 6246368"/>
                <a:gd name="connsiteX3-97" fmla="*/ 1672336 w 5683504"/>
                <a:gd name="connsiteY3-98" fmla="*/ 3976624 h 6246368"/>
                <a:gd name="connsiteX4-99" fmla="*/ 0 w 5683504"/>
                <a:gd name="connsiteY4-100" fmla="*/ 0 h 6246368"/>
                <a:gd name="connsiteX0-101" fmla="*/ 0 w 5683504"/>
                <a:gd name="connsiteY0-102" fmla="*/ 0 h 6291561"/>
                <a:gd name="connsiteX1-103" fmla="*/ 3020822 w 5683504"/>
                <a:gd name="connsiteY1-104" fmla="*/ 17526 h 6291561"/>
                <a:gd name="connsiteX2-105" fmla="*/ 5683504 w 5683504"/>
                <a:gd name="connsiteY2-106" fmla="*/ 6246368 h 6291561"/>
                <a:gd name="connsiteX3-107" fmla="*/ 2679334 w 5683504"/>
                <a:gd name="connsiteY3-108" fmla="*/ 6291561 h 6291561"/>
                <a:gd name="connsiteX4-109" fmla="*/ 0 w 5683504"/>
                <a:gd name="connsiteY4-110" fmla="*/ 0 h 6291561"/>
                <a:gd name="connsiteX0-111" fmla="*/ 0 w 3426441"/>
                <a:gd name="connsiteY0-112" fmla="*/ 0 h 6291561"/>
                <a:gd name="connsiteX1-113" fmla="*/ 3020822 w 3426441"/>
                <a:gd name="connsiteY1-114" fmla="*/ 17526 h 6291561"/>
                <a:gd name="connsiteX2-115" fmla="*/ 3426441 w 3426441"/>
                <a:gd name="connsiteY2-116" fmla="*/ 4336545 h 6291561"/>
                <a:gd name="connsiteX3-117" fmla="*/ 2679334 w 3426441"/>
                <a:gd name="connsiteY3-118" fmla="*/ 6291561 h 6291561"/>
                <a:gd name="connsiteX4-119" fmla="*/ 0 w 3426441"/>
                <a:gd name="connsiteY4-120" fmla="*/ 0 h 6291561"/>
                <a:gd name="connsiteX0-121" fmla="*/ 0 w 3426441"/>
                <a:gd name="connsiteY0-122" fmla="*/ 0 h 6291561"/>
                <a:gd name="connsiteX1-123" fmla="*/ 3426441 w 3426441"/>
                <a:gd name="connsiteY1-124" fmla="*/ 4336545 h 6291561"/>
                <a:gd name="connsiteX2-125" fmla="*/ 2679334 w 3426441"/>
                <a:gd name="connsiteY2-126" fmla="*/ 6291561 h 6291561"/>
                <a:gd name="connsiteX3-127" fmla="*/ 0 w 3426441"/>
                <a:gd name="connsiteY3-128" fmla="*/ 0 h 6291561"/>
                <a:gd name="connsiteX0-129" fmla="*/ 0 w 5637206"/>
                <a:gd name="connsiteY0-130" fmla="*/ 0 h 6338965"/>
                <a:gd name="connsiteX1-131" fmla="*/ 5637206 w 5637206"/>
                <a:gd name="connsiteY1-132" fmla="*/ 6338965 h 6338965"/>
                <a:gd name="connsiteX2-133" fmla="*/ 2679334 w 5637206"/>
                <a:gd name="connsiteY2-134" fmla="*/ 6291561 h 6338965"/>
                <a:gd name="connsiteX3-135" fmla="*/ 0 w 5637206"/>
                <a:gd name="connsiteY3-136" fmla="*/ 0 h 6338965"/>
                <a:gd name="connsiteX0-137" fmla="*/ 0 w 4294543"/>
                <a:gd name="connsiteY0-138" fmla="*/ 0 h 1905861"/>
                <a:gd name="connsiteX1-139" fmla="*/ 4294543 w 4294543"/>
                <a:gd name="connsiteY1-140" fmla="*/ 1905861 h 1905861"/>
                <a:gd name="connsiteX2-141" fmla="*/ 1336671 w 4294543"/>
                <a:gd name="connsiteY2-142" fmla="*/ 1858457 h 1905861"/>
                <a:gd name="connsiteX3-143" fmla="*/ 0 w 4294543"/>
                <a:gd name="connsiteY3-144" fmla="*/ 0 h 1905861"/>
                <a:gd name="connsiteX0-145" fmla="*/ 0 w 4387141"/>
                <a:gd name="connsiteY0-146" fmla="*/ 0 h 1858457"/>
                <a:gd name="connsiteX1-147" fmla="*/ 4387141 w 4387141"/>
                <a:gd name="connsiteY1-148" fmla="*/ 1685942 h 1858457"/>
                <a:gd name="connsiteX2-149" fmla="*/ 1336671 w 4387141"/>
                <a:gd name="connsiteY2-150" fmla="*/ 1858457 h 1858457"/>
                <a:gd name="connsiteX3-151" fmla="*/ 0 w 4387141"/>
                <a:gd name="connsiteY3-152" fmla="*/ 0 h 1858457"/>
                <a:gd name="connsiteX0-153" fmla="*/ 793071 w 5180212"/>
                <a:gd name="connsiteY0-154" fmla="*/ 0 h 1939480"/>
                <a:gd name="connsiteX1-155" fmla="*/ 5180212 w 5180212"/>
                <a:gd name="connsiteY1-156" fmla="*/ 1685942 h 1939480"/>
                <a:gd name="connsiteX2-157" fmla="*/ 0 w 5180212"/>
                <a:gd name="connsiteY2-158" fmla="*/ 1939480 h 1939480"/>
                <a:gd name="connsiteX3-159" fmla="*/ 793071 w 5180212"/>
                <a:gd name="connsiteY3-160" fmla="*/ 0 h 1939480"/>
                <a:gd name="connsiteX0-161" fmla="*/ 793071 w 5238085"/>
                <a:gd name="connsiteY0-162" fmla="*/ 0 h 1939480"/>
                <a:gd name="connsiteX1-163" fmla="*/ 5238085 w 5238085"/>
                <a:gd name="connsiteY1-164" fmla="*/ 1720666 h 1939480"/>
                <a:gd name="connsiteX2-165" fmla="*/ 0 w 5238085"/>
                <a:gd name="connsiteY2-166" fmla="*/ 1939480 h 1939480"/>
                <a:gd name="connsiteX3-167" fmla="*/ 793071 w 5238085"/>
                <a:gd name="connsiteY3-168" fmla="*/ 0 h 1939480"/>
              </a:gdLst>
              <a:ahLst/>
              <a:cxnLst>
                <a:cxn ang="0">
                  <a:pos x="connsiteX0-1" y="connsiteY0-2"/>
                </a:cxn>
                <a:cxn ang="0">
                  <a:pos x="connsiteX1-3" y="connsiteY1-4"/>
                </a:cxn>
                <a:cxn ang="0">
                  <a:pos x="connsiteX2-5" y="connsiteY2-6"/>
                </a:cxn>
                <a:cxn ang="0">
                  <a:pos x="connsiteX3-7" y="connsiteY3-8"/>
                </a:cxn>
              </a:cxnLst>
              <a:rect l="l" t="t" r="r" b="b"/>
              <a:pathLst>
                <a:path w="5238085" h="1939480">
                  <a:moveTo>
                    <a:pt x="793071" y="0"/>
                  </a:moveTo>
                  <a:lnTo>
                    <a:pt x="5238085" y="1720666"/>
                  </a:lnTo>
                  <a:lnTo>
                    <a:pt x="0" y="1939480"/>
                  </a:lnTo>
                  <a:lnTo>
                    <a:pt x="793071" y="0"/>
                  </a:lnTo>
                  <a:close/>
                </a:path>
              </a:pathLst>
            </a:custGeom>
            <a:solidFill>
              <a:srgbClr val="FA28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17" name="矩形 3"/>
            <p:cNvSpPr/>
            <p:nvPr/>
          </p:nvSpPr>
          <p:spPr>
            <a:xfrm>
              <a:off x="5614508" y="4456971"/>
              <a:ext cx="4537291" cy="1772683"/>
            </a:xfrm>
            <a:custGeom>
              <a:avLst/>
              <a:gdLst>
                <a:gd name="connsiteX0" fmla="*/ 0 w 1788160"/>
                <a:gd name="connsiteY0" fmla="*/ 0 h 5821680"/>
                <a:gd name="connsiteX1" fmla="*/ 1788160 w 1788160"/>
                <a:gd name="connsiteY1" fmla="*/ 0 h 5821680"/>
                <a:gd name="connsiteX2" fmla="*/ 1788160 w 1788160"/>
                <a:gd name="connsiteY2" fmla="*/ 5821680 h 5821680"/>
                <a:gd name="connsiteX3" fmla="*/ 0 w 1788160"/>
                <a:gd name="connsiteY3" fmla="*/ 5821680 h 5821680"/>
                <a:gd name="connsiteX4" fmla="*/ 0 w 1788160"/>
                <a:gd name="connsiteY4" fmla="*/ 0 h 5821680"/>
                <a:gd name="connsiteX0-1" fmla="*/ 0 w 2407920"/>
                <a:gd name="connsiteY0-2" fmla="*/ 0 h 5821680"/>
                <a:gd name="connsiteX1-3" fmla="*/ 1788160 w 2407920"/>
                <a:gd name="connsiteY1-4" fmla="*/ 0 h 5821680"/>
                <a:gd name="connsiteX2-5" fmla="*/ 2407920 w 2407920"/>
                <a:gd name="connsiteY2-6" fmla="*/ 4318000 h 5821680"/>
                <a:gd name="connsiteX3-7" fmla="*/ 0 w 2407920"/>
                <a:gd name="connsiteY3-8" fmla="*/ 5821680 h 5821680"/>
                <a:gd name="connsiteX4-9" fmla="*/ 0 w 2407920"/>
                <a:gd name="connsiteY4-10" fmla="*/ 0 h 5821680"/>
                <a:gd name="connsiteX0-11" fmla="*/ 1137920 w 2407920"/>
                <a:gd name="connsiteY0-12" fmla="*/ 2021840 h 5821680"/>
                <a:gd name="connsiteX1-13" fmla="*/ 1788160 w 2407920"/>
                <a:gd name="connsiteY1-14" fmla="*/ 0 h 5821680"/>
                <a:gd name="connsiteX2-15" fmla="*/ 2407920 w 2407920"/>
                <a:gd name="connsiteY2-16" fmla="*/ 4318000 h 5821680"/>
                <a:gd name="connsiteX3-17" fmla="*/ 0 w 2407920"/>
                <a:gd name="connsiteY3-18" fmla="*/ 5821680 h 5821680"/>
                <a:gd name="connsiteX4-19" fmla="*/ 1137920 w 2407920"/>
                <a:gd name="connsiteY4-20" fmla="*/ 2021840 h 5821680"/>
                <a:gd name="connsiteX0-21" fmla="*/ 0 w 2428240"/>
                <a:gd name="connsiteY0-22" fmla="*/ 4582160 h 5821680"/>
                <a:gd name="connsiteX1-23" fmla="*/ 1808480 w 2428240"/>
                <a:gd name="connsiteY1-24" fmla="*/ 0 h 5821680"/>
                <a:gd name="connsiteX2-25" fmla="*/ 2428240 w 2428240"/>
                <a:gd name="connsiteY2-26" fmla="*/ 4318000 h 5821680"/>
                <a:gd name="connsiteX3-27" fmla="*/ 20320 w 2428240"/>
                <a:gd name="connsiteY3-28" fmla="*/ 5821680 h 5821680"/>
                <a:gd name="connsiteX4-29" fmla="*/ 0 w 2428240"/>
                <a:gd name="connsiteY4-30" fmla="*/ 4582160 h 5821680"/>
                <a:gd name="connsiteX0-31" fmla="*/ 0 w 2428240"/>
                <a:gd name="connsiteY0-32" fmla="*/ 4602480 h 5842000"/>
                <a:gd name="connsiteX1-33" fmla="*/ 1767840 w 2428240"/>
                <a:gd name="connsiteY1-34" fmla="*/ 0 h 5842000"/>
                <a:gd name="connsiteX2-35" fmla="*/ 2428240 w 2428240"/>
                <a:gd name="connsiteY2-36" fmla="*/ 4338320 h 5842000"/>
                <a:gd name="connsiteX3-37" fmla="*/ 20320 w 2428240"/>
                <a:gd name="connsiteY3-38" fmla="*/ 5842000 h 5842000"/>
                <a:gd name="connsiteX4-39" fmla="*/ 0 w 2428240"/>
                <a:gd name="connsiteY4-40" fmla="*/ 4602480 h 5842000"/>
                <a:gd name="connsiteX0-41" fmla="*/ 0 w 2428240"/>
                <a:gd name="connsiteY0-42" fmla="*/ 4663440 h 5902960"/>
                <a:gd name="connsiteX1-43" fmla="*/ 1747520 w 2428240"/>
                <a:gd name="connsiteY1-44" fmla="*/ 0 h 5902960"/>
                <a:gd name="connsiteX2-45" fmla="*/ 2428240 w 2428240"/>
                <a:gd name="connsiteY2-46" fmla="*/ 4399280 h 5902960"/>
                <a:gd name="connsiteX3-47" fmla="*/ 20320 w 2428240"/>
                <a:gd name="connsiteY3-48" fmla="*/ 5902960 h 5902960"/>
                <a:gd name="connsiteX4-49" fmla="*/ 0 w 2428240"/>
                <a:gd name="connsiteY4-50" fmla="*/ 4663440 h 5902960"/>
                <a:gd name="connsiteX0-51" fmla="*/ 0 w 4338063"/>
                <a:gd name="connsiteY0-52" fmla="*/ 4663440 h 6714216"/>
                <a:gd name="connsiteX1-53" fmla="*/ 1747520 w 4338063"/>
                <a:gd name="connsiteY1-54" fmla="*/ 0 h 6714216"/>
                <a:gd name="connsiteX2-55" fmla="*/ 4338063 w 4338063"/>
                <a:gd name="connsiteY2-56" fmla="*/ 6714216 h 6714216"/>
                <a:gd name="connsiteX3-57" fmla="*/ 20320 w 4338063"/>
                <a:gd name="connsiteY3-58" fmla="*/ 5902960 h 6714216"/>
                <a:gd name="connsiteX4-59" fmla="*/ 0 w 4338063"/>
                <a:gd name="connsiteY4-60" fmla="*/ 4663440 h 6714216"/>
                <a:gd name="connsiteX0-61" fmla="*/ 2829 w 4340892"/>
                <a:gd name="connsiteY0-62" fmla="*/ 4663440 h 6714216"/>
                <a:gd name="connsiteX1-63" fmla="*/ 1750349 w 4340892"/>
                <a:gd name="connsiteY1-64" fmla="*/ 0 h 6714216"/>
                <a:gd name="connsiteX2-65" fmla="*/ 4340892 w 4340892"/>
                <a:gd name="connsiteY2-66" fmla="*/ 6714216 h 6714216"/>
                <a:gd name="connsiteX3-67" fmla="*/ 0 w 4340892"/>
                <a:gd name="connsiteY3-68" fmla="*/ 5127456 h 6714216"/>
                <a:gd name="connsiteX4-69" fmla="*/ 2829 w 4340892"/>
                <a:gd name="connsiteY4-70" fmla="*/ 4663440 h 6714216"/>
                <a:gd name="connsiteX0-71" fmla="*/ 3753026 w 4340892"/>
                <a:gd name="connsiteY0-72" fmla="*/ 5600990 h 6714216"/>
                <a:gd name="connsiteX1-73" fmla="*/ 1750349 w 4340892"/>
                <a:gd name="connsiteY1-74" fmla="*/ 0 h 6714216"/>
                <a:gd name="connsiteX2-75" fmla="*/ 4340892 w 4340892"/>
                <a:gd name="connsiteY2-76" fmla="*/ 6714216 h 6714216"/>
                <a:gd name="connsiteX3-77" fmla="*/ 0 w 4340892"/>
                <a:gd name="connsiteY3-78" fmla="*/ 5127456 h 6714216"/>
                <a:gd name="connsiteX4-79" fmla="*/ 3753026 w 4340892"/>
                <a:gd name="connsiteY4-80" fmla="*/ 5600990 h 6714216"/>
                <a:gd name="connsiteX0-81" fmla="*/ 3753026 w 4340892"/>
                <a:gd name="connsiteY0-82" fmla="*/ 473534 h 1586760"/>
                <a:gd name="connsiteX1-83" fmla="*/ 4169458 w 4340892"/>
                <a:gd name="connsiteY1-84" fmla="*/ 1377516 h 1586760"/>
                <a:gd name="connsiteX2-85" fmla="*/ 4340892 w 4340892"/>
                <a:gd name="connsiteY2-86" fmla="*/ 1586760 h 1586760"/>
                <a:gd name="connsiteX3-87" fmla="*/ 0 w 4340892"/>
                <a:gd name="connsiteY3-88" fmla="*/ 0 h 1586760"/>
                <a:gd name="connsiteX4-89" fmla="*/ 3753026 w 4340892"/>
                <a:gd name="connsiteY4-90" fmla="*/ 473534 h 1586760"/>
                <a:gd name="connsiteX0-91" fmla="*/ 3753026 w 4537661"/>
                <a:gd name="connsiteY0-92" fmla="*/ 473534 h 1771955"/>
                <a:gd name="connsiteX1-93" fmla="*/ 4169458 w 4537661"/>
                <a:gd name="connsiteY1-94" fmla="*/ 1377516 h 1771955"/>
                <a:gd name="connsiteX2-95" fmla="*/ 4537661 w 4537661"/>
                <a:gd name="connsiteY2-96" fmla="*/ 1771955 h 1771955"/>
                <a:gd name="connsiteX3-97" fmla="*/ 0 w 4537661"/>
                <a:gd name="connsiteY3-98" fmla="*/ 0 h 1771955"/>
                <a:gd name="connsiteX4-99" fmla="*/ 3753026 w 4537661"/>
                <a:gd name="connsiteY4-100" fmla="*/ 473534 h 17719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537661" h="1771955">
                  <a:moveTo>
                    <a:pt x="3753026" y="473534"/>
                  </a:moveTo>
                  <a:lnTo>
                    <a:pt x="4169458" y="1377516"/>
                  </a:lnTo>
                  <a:lnTo>
                    <a:pt x="4537661" y="1771955"/>
                  </a:lnTo>
                  <a:lnTo>
                    <a:pt x="0" y="0"/>
                  </a:lnTo>
                  <a:lnTo>
                    <a:pt x="3753026" y="473534"/>
                  </a:lnTo>
                  <a:close/>
                </a:path>
              </a:pathLst>
            </a:custGeom>
            <a:solidFill>
              <a:srgbClr val="CA20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grpSp>
      <p:sp>
        <p:nvSpPr>
          <p:cNvPr id="24" name="等腰三角形 10"/>
          <p:cNvSpPr/>
          <p:nvPr/>
        </p:nvSpPr>
        <p:spPr>
          <a:xfrm rot="8745816">
            <a:off x="-34925" y="4571683"/>
            <a:ext cx="795338" cy="473075"/>
          </a:xfrm>
          <a:custGeom>
            <a:avLst/>
            <a:gdLst>
              <a:gd name="connsiteX0" fmla="*/ 0 w 1191807"/>
              <a:gd name="connsiteY0" fmla="*/ 885977 h 885977"/>
              <a:gd name="connsiteX1" fmla="*/ 595904 w 1191807"/>
              <a:gd name="connsiteY1" fmla="*/ 0 h 885977"/>
              <a:gd name="connsiteX2" fmla="*/ 1191807 w 1191807"/>
              <a:gd name="connsiteY2" fmla="*/ 885977 h 885977"/>
              <a:gd name="connsiteX3" fmla="*/ 0 w 1191807"/>
              <a:gd name="connsiteY3" fmla="*/ 885977 h 885977"/>
              <a:gd name="connsiteX0-1" fmla="*/ 0 w 1191807"/>
              <a:gd name="connsiteY0-2" fmla="*/ 816529 h 816529"/>
              <a:gd name="connsiteX1-3" fmla="*/ 410709 w 1191807"/>
              <a:gd name="connsiteY1-4" fmla="*/ 0 h 816529"/>
              <a:gd name="connsiteX2-5" fmla="*/ 1191807 w 1191807"/>
              <a:gd name="connsiteY2-6" fmla="*/ 816529 h 816529"/>
              <a:gd name="connsiteX3-7" fmla="*/ 0 w 1191807"/>
              <a:gd name="connsiteY3-8" fmla="*/ 816529 h 816529"/>
              <a:gd name="connsiteX0-9" fmla="*/ 0 w 1377002"/>
              <a:gd name="connsiteY0-10" fmla="*/ 816529 h 816529"/>
              <a:gd name="connsiteX1-11" fmla="*/ 410709 w 1377002"/>
              <a:gd name="connsiteY1-12" fmla="*/ 0 h 816529"/>
              <a:gd name="connsiteX2-13" fmla="*/ 1377002 w 1377002"/>
              <a:gd name="connsiteY2-14" fmla="*/ 168347 h 816529"/>
              <a:gd name="connsiteX3-15" fmla="*/ 0 w 1377002"/>
              <a:gd name="connsiteY3-16" fmla="*/ 816529 h 816529"/>
            </a:gdLst>
            <a:ahLst/>
            <a:cxnLst>
              <a:cxn ang="0">
                <a:pos x="connsiteX0-1" y="connsiteY0-2"/>
              </a:cxn>
              <a:cxn ang="0">
                <a:pos x="connsiteX1-3" y="connsiteY1-4"/>
              </a:cxn>
              <a:cxn ang="0">
                <a:pos x="connsiteX2-5" y="connsiteY2-6"/>
              </a:cxn>
              <a:cxn ang="0">
                <a:pos x="connsiteX3-7" y="connsiteY3-8"/>
              </a:cxn>
            </a:cxnLst>
            <a:rect l="l" t="t" r="r" b="b"/>
            <a:pathLst>
              <a:path w="1377002" h="816529">
                <a:moveTo>
                  <a:pt x="0" y="816529"/>
                </a:moveTo>
                <a:lnTo>
                  <a:pt x="410709" y="0"/>
                </a:lnTo>
                <a:lnTo>
                  <a:pt x="1377002" y="168347"/>
                </a:lnTo>
                <a:lnTo>
                  <a:pt x="0" y="816529"/>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5" name="等腰三角形 10"/>
          <p:cNvSpPr/>
          <p:nvPr/>
        </p:nvSpPr>
        <p:spPr>
          <a:xfrm rot="8745816">
            <a:off x="791210" y="4571683"/>
            <a:ext cx="795338" cy="473075"/>
          </a:xfrm>
          <a:custGeom>
            <a:avLst/>
            <a:gdLst>
              <a:gd name="connsiteX0" fmla="*/ 0 w 1191807"/>
              <a:gd name="connsiteY0" fmla="*/ 885977 h 885977"/>
              <a:gd name="connsiteX1" fmla="*/ 595904 w 1191807"/>
              <a:gd name="connsiteY1" fmla="*/ 0 h 885977"/>
              <a:gd name="connsiteX2" fmla="*/ 1191807 w 1191807"/>
              <a:gd name="connsiteY2" fmla="*/ 885977 h 885977"/>
              <a:gd name="connsiteX3" fmla="*/ 0 w 1191807"/>
              <a:gd name="connsiteY3" fmla="*/ 885977 h 885977"/>
              <a:gd name="connsiteX0-1" fmla="*/ 0 w 1191807"/>
              <a:gd name="connsiteY0-2" fmla="*/ 816529 h 816529"/>
              <a:gd name="connsiteX1-3" fmla="*/ 410709 w 1191807"/>
              <a:gd name="connsiteY1-4" fmla="*/ 0 h 816529"/>
              <a:gd name="connsiteX2-5" fmla="*/ 1191807 w 1191807"/>
              <a:gd name="connsiteY2-6" fmla="*/ 816529 h 816529"/>
              <a:gd name="connsiteX3-7" fmla="*/ 0 w 1191807"/>
              <a:gd name="connsiteY3-8" fmla="*/ 816529 h 816529"/>
              <a:gd name="connsiteX0-9" fmla="*/ 0 w 1377002"/>
              <a:gd name="connsiteY0-10" fmla="*/ 816529 h 816529"/>
              <a:gd name="connsiteX1-11" fmla="*/ 410709 w 1377002"/>
              <a:gd name="connsiteY1-12" fmla="*/ 0 h 816529"/>
              <a:gd name="connsiteX2-13" fmla="*/ 1377002 w 1377002"/>
              <a:gd name="connsiteY2-14" fmla="*/ 168347 h 816529"/>
              <a:gd name="connsiteX3-15" fmla="*/ 0 w 1377002"/>
              <a:gd name="connsiteY3-16" fmla="*/ 816529 h 816529"/>
            </a:gdLst>
            <a:ahLst/>
            <a:cxnLst>
              <a:cxn ang="0">
                <a:pos x="connsiteX0-1" y="connsiteY0-2"/>
              </a:cxn>
              <a:cxn ang="0">
                <a:pos x="connsiteX1-3" y="connsiteY1-4"/>
              </a:cxn>
              <a:cxn ang="0">
                <a:pos x="connsiteX2-5" y="connsiteY2-6"/>
              </a:cxn>
              <a:cxn ang="0">
                <a:pos x="connsiteX3-7" y="connsiteY3-8"/>
              </a:cxn>
            </a:cxnLst>
            <a:rect l="l" t="t" r="r" b="b"/>
            <a:pathLst>
              <a:path w="1377002" h="816529">
                <a:moveTo>
                  <a:pt x="0" y="816529"/>
                </a:moveTo>
                <a:lnTo>
                  <a:pt x="410709" y="0"/>
                </a:lnTo>
                <a:lnTo>
                  <a:pt x="1377002" y="168347"/>
                </a:lnTo>
                <a:lnTo>
                  <a:pt x="0" y="816529"/>
                </a:lnTo>
                <a:close/>
              </a:path>
            </a:pathLst>
          </a:custGeom>
          <a:solidFill>
            <a:srgbClr val="B8FA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pitchFamily="34" charset="-122"/>
            </a:endParaRPr>
          </a:p>
        </p:txBody>
      </p:sp>
      <p:sp>
        <p:nvSpPr>
          <p:cNvPr id="6" name="文本框 5"/>
          <p:cNvSpPr txBox="1"/>
          <p:nvPr/>
        </p:nvSpPr>
        <p:spPr>
          <a:xfrm>
            <a:off x="929640" y="1649095"/>
            <a:ext cx="7630795" cy="1938020"/>
          </a:xfrm>
          <a:prstGeom prst="rect">
            <a:avLst/>
          </a:prstGeom>
          <a:noFill/>
        </p:spPr>
        <p:txBody>
          <a:bodyPr wrap="square" rtlCol="0">
            <a:spAutoFit/>
          </a:bodyPr>
          <a:lstStyle/>
          <a:p>
            <a:r>
              <a:rPr lang="en-US" altLang="zh-CN" sz="4000" b="1">
                <a:gradFill>
                  <a:gsLst>
                    <a:gs pos="21000">
                      <a:srgbClr val="53575C"/>
                    </a:gs>
                    <a:gs pos="88000">
                      <a:srgbClr val="C5C7CA"/>
                    </a:gs>
                  </a:gsLst>
                  <a:lin ang="5400000"/>
                </a:gradFill>
                <a:effectLst/>
                <a:ea typeface="宋体" panose="02010600030101010101" pitchFamily="2" charset="-122"/>
                <a:cs typeface="+mn-lt"/>
              </a:rPr>
              <a:t>DIMENSION MEASUREMENT</a:t>
            </a:r>
          </a:p>
          <a:p>
            <a:r>
              <a:rPr lang="en-US" altLang="zh-CN" sz="4000" b="1">
                <a:gradFill>
                  <a:gsLst>
                    <a:gs pos="21000">
                      <a:srgbClr val="53575C"/>
                    </a:gs>
                    <a:gs pos="88000">
                      <a:srgbClr val="C5C7CA"/>
                    </a:gs>
                  </a:gsLst>
                  <a:lin ang="5400000"/>
                </a:gradFill>
                <a:effectLst/>
                <a:ea typeface="宋体" panose="02010600030101010101" pitchFamily="2" charset="-122"/>
                <a:cs typeface="+mn-lt"/>
              </a:rPr>
              <a:t>&amp;CALCULATION</a:t>
            </a:r>
          </a:p>
          <a:p>
            <a:r>
              <a:rPr lang="en-US" altLang="zh-CN" sz="4000" b="1">
                <a:gradFill>
                  <a:gsLst>
                    <a:gs pos="21000">
                      <a:srgbClr val="53575C"/>
                    </a:gs>
                    <a:gs pos="88000">
                      <a:srgbClr val="C5C7CA"/>
                    </a:gs>
                  </a:gsLst>
                  <a:lin ang="5400000"/>
                </a:gradFill>
                <a:effectLst/>
                <a:ea typeface="宋体" panose="02010600030101010101" pitchFamily="2" charset="-122"/>
                <a:cs typeface="+mn-lt"/>
              </a:rPr>
              <a:t>&amp;INSTALLATION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ppt_x"/>
                                          </p:val>
                                        </p:tav>
                                        <p:tav tm="100000">
                                          <p:val>
                                            <p:strVal val="#ppt_x"/>
                                          </p:val>
                                        </p:tav>
                                      </p:tavLst>
                                    </p:anim>
                                    <p:anim calcmode="lin" valueType="num">
                                      <p:cBhvr additive="base">
                                        <p:cTn id="1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51520" y="-380578"/>
            <a:ext cx="1728192" cy="1224136"/>
          </a:xfrm>
          <a:prstGeom prst="roundRect">
            <a:avLst/>
          </a:prstGeom>
          <a:solidFill>
            <a:srgbClr val="2DC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2" descr="D:\Desktop\白字透明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545" y="76812"/>
            <a:ext cx="1380141" cy="766745"/>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2282825" y="26670"/>
            <a:ext cx="6242050" cy="783590"/>
          </a:xfrm>
          <a:prstGeom prst="rect">
            <a:avLst/>
          </a:prstGeom>
          <a:noFill/>
          <a:ln>
            <a:noFill/>
          </a:ln>
        </p:spPr>
        <p:txBody>
          <a:bodyPr wrap="square" rtlCol="0" anchor="t">
            <a:spAutoFit/>
          </a:bodyPr>
          <a:lstStyle/>
          <a:p>
            <a:pPr algn="l"/>
            <a:r>
              <a:rPr lang="en-US" altLang="zh-CN" sz="1500" b="1">
                <a:solidFill>
                  <a:schemeClr val="accent6">
                    <a:lumMod val="60000"/>
                    <a:lumOff val="40000"/>
                  </a:schemeClr>
                </a:solidFill>
                <a:effectLst>
                  <a:outerShdw blurRad="38100" dist="25400" dir="5400000" algn="ctr" rotWithShape="0">
                    <a:srgbClr val="6E747A">
                      <a:alpha val="43000"/>
                    </a:srgbClr>
                  </a:outerShdw>
                </a:effectLst>
                <a:ea typeface="宋体" panose="02010600030101010101" pitchFamily="2" charset="-122"/>
                <a:cs typeface="+mn-lt"/>
              </a:rPr>
              <a:t>Step Six: </a:t>
            </a:r>
          </a:p>
          <a:p>
            <a:pPr algn="l"/>
            <a:r>
              <a:rPr lang="zh-CN" altLang="en-US" sz="1500" b="1">
                <a:solidFill>
                  <a:schemeClr val="accent6">
                    <a:lumMod val="60000"/>
                    <a:lumOff val="40000"/>
                  </a:schemeClr>
                </a:solidFill>
                <a:effectLst>
                  <a:outerShdw blurRad="38100" dist="25400" dir="5400000" algn="ctr" rotWithShape="0">
                    <a:srgbClr val="6E747A">
                      <a:alpha val="43000"/>
                    </a:srgbClr>
                  </a:outerShdw>
                </a:effectLst>
                <a:ea typeface="宋体" panose="02010600030101010101" pitchFamily="2" charset="-122"/>
                <a:cs typeface="+mn-lt"/>
              </a:rPr>
              <a:t>Confirm the door open&amp;close condition and the distance position between jambs &amp; jamb head and floor</a:t>
            </a:r>
          </a:p>
        </p:txBody>
      </p:sp>
      <p:pic>
        <p:nvPicPr>
          <p:cNvPr id="16" name="图片 12"/>
          <p:cNvPicPr>
            <a:picLocks noChangeAspect="1"/>
          </p:cNvPicPr>
          <p:nvPr/>
        </p:nvPicPr>
        <p:blipFill>
          <a:blip r:embed="rId4"/>
          <a:stretch>
            <a:fillRect/>
          </a:stretch>
        </p:blipFill>
        <p:spPr>
          <a:xfrm>
            <a:off x="3905250" y="774700"/>
            <a:ext cx="1677670" cy="1172210"/>
          </a:xfrm>
          <a:prstGeom prst="rect">
            <a:avLst/>
          </a:prstGeom>
          <a:noFill/>
          <a:ln>
            <a:noFill/>
          </a:ln>
        </p:spPr>
      </p:pic>
      <p:sp>
        <p:nvSpPr>
          <p:cNvPr id="3" name="矩形 2"/>
          <p:cNvSpPr/>
          <p:nvPr/>
        </p:nvSpPr>
        <p:spPr>
          <a:xfrm>
            <a:off x="11430" y="2065020"/>
            <a:ext cx="2878455" cy="783590"/>
          </a:xfrm>
          <a:prstGeom prst="rect">
            <a:avLst/>
          </a:prstGeom>
          <a:noFill/>
          <a:ln>
            <a:noFill/>
          </a:ln>
        </p:spPr>
        <p:txBody>
          <a:bodyPr wrap="square" rtlCol="0" anchor="t">
            <a:spAutoFit/>
          </a:bodyPr>
          <a:lstStyle/>
          <a:p>
            <a:pPr algn="l"/>
            <a:r>
              <a:rPr lang="en-US" altLang="zh-CN" sz="1500" b="1">
                <a:solidFill>
                  <a:schemeClr val="accent6">
                    <a:lumMod val="60000"/>
                    <a:lumOff val="40000"/>
                  </a:schemeClr>
                </a:solidFill>
                <a:effectLst>
                  <a:outerShdw blurRad="38100" dist="25400" dir="5400000" algn="ctr" rotWithShape="0">
                    <a:srgbClr val="6E747A">
                      <a:alpha val="43000"/>
                    </a:srgbClr>
                  </a:outerShdw>
                </a:effectLst>
                <a:ea typeface="宋体" panose="02010600030101010101" pitchFamily="2" charset="-122"/>
                <a:cs typeface="+mn-lt"/>
              </a:rPr>
              <a:t>Step Seven: </a:t>
            </a:r>
          </a:p>
          <a:p>
            <a:pPr algn="l"/>
            <a:r>
              <a:rPr lang="zh-CN" altLang="en-US" sz="1500" b="1">
                <a:solidFill>
                  <a:schemeClr val="accent6">
                    <a:lumMod val="60000"/>
                    <a:lumOff val="40000"/>
                  </a:schemeClr>
                </a:solidFill>
                <a:effectLst>
                  <a:outerShdw blurRad="38100" dist="25400" dir="5400000" algn="ctr" rotWithShape="0">
                    <a:srgbClr val="6E747A">
                      <a:alpha val="43000"/>
                    </a:srgbClr>
                  </a:outerShdw>
                </a:effectLst>
                <a:ea typeface="宋体" panose="02010600030101010101" pitchFamily="2" charset="-122"/>
                <a:cs typeface="+mn-lt"/>
              </a:rPr>
              <a:t>After confirmation, fix the hinges to the stile fully</a:t>
            </a:r>
            <a:r>
              <a:rPr lang="en-US" altLang="zh-CN" sz="1500" b="1">
                <a:solidFill>
                  <a:schemeClr val="accent6">
                    <a:lumMod val="60000"/>
                    <a:lumOff val="40000"/>
                  </a:schemeClr>
                </a:solidFill>
                <a:effectLst>
                  <a:outerShdw blurRad="38100" dist="25400" dir="5400000" algn="ctr" rotWithShape="0">
                    <a:srgbClr val="6E747A">
                      <a:alpha val="43000"/>
                    </a:srgbClr>
                  </a:outerShdw>
                </a:effectLst>
                <a:ea typeface="宋体" panose="02010600030101010101" pitchFamily="2" charset="-122"/>
                <a:cs typeface="+mn-lt"/>
              </a:rPr>
              <a:t>.</a:t>
            </a:r>
          </a:p>
        </p:txBody>
      </p:sp>
      <p:pic>
        <p:nvPicPr>
          <p:cNvPr id="17" name="图片 13"/>
          <p:cNvPicPr>
            <a:picLocks noChangeAspect="1"/>
          </p:cNvPicPr>
          <p:nvPr/>
        </p:nvPicPr>
        <p:blipFill>
          <a:blip r:embed="rId5"/>
          <a:stretch>
            <a:fillRect/>
          </a:stretch>
        </p:blipFill>
        <p:spPr>
          <a:xfrm>
            <a:off x="11430" y="2929255"/>
            <a:ext cx="928969" cy="1630800"/>
          </a:xfrm>
          <a:prstGeom prst="rect">
            <a:avLst/>
          </a:prstGeom>
          <a:noFill/>
          <a:ln>
            <a:noFill/>
          </a:ln>
        </p:spPr>
      </p:pic>
      <p:pic>
        <p:nvPicPr>
          <p:cNvPr id="18" name="图片 14"/>
          <p:cNvPicPr>
            <a:picLocks noChangeAspect="1"/>
          </p:cNvPicPr>
          <p:nvPr/>
        </p:nvPicPr>
        <p:blipFill>
          <a:blip r:embed="rId6"/>
          <a:stretch>
            <a:fillRect/>
          </a:stretch>
        </p:blipFill>
        <p:spPr>
          <a:xfrm>
            <a:off x="940435" y="2929573"/>
            <a:ext cx="915670" cy="1630045"/>
          </a:xfrm>
          <a:prstGeom prst="rect">
            <a:avLst/>
          </a:prstGeom>
          <a:noFill/>
          <a:ln>
            <a:noFill/>
          </a:ln>
        </p:spPr>
      </p:pic>
      <p:pic>
        <p:nvPicPr>
          <p:cNvPr id="19" name="图片 15"/>
          <p:cNvPicPr>
            <a:picLocks noChangeAspect="1"/>
          </p:cNvPicPr>
          <p:nvPr/>
        </p:nvPicPr>
        <p:blipFill>
          <a:blip r:embed="rId7"/>
          <a:stretch>
            <a:fillRect/>
          </a:stretch>
        </p:blipFill>
        <p:spPr>
          <a:xfrm>
            <a:off x="1855788" y="2929573"/>
            <a:ext cx="924810" cy="1630800"/>
          </a:xfrm>
          <a:prstGeom prst="rect">
            <a:avLst/>
          </a:prstGeom>
          <a:noFill/>
          <a:ln>
            <a:noFill/>
          </a:ln>
        </p:spPr>
      </p:pic>
      <p:sp>
        <p:nvSpPr>
          <p:cNvPr id="6" name="矩形 5"/>
          <p:cNvSpPr/>
          <p:nvPr/>
        </p:nvSpPr>
        <p:spPr>
          <a:xfrm>
            <a:off x="3133090" y="2065020"/>
            <a:ext cx="3248660" cy="1014730"/>
          </a:xfrm>
          <a:prstGeom prst="rect">
            <a:avLst/>
          </a:prstGeom>
          <a:noFill/>
          <a:ln>
            <a:noFill/>
          </a:ln>
        </p:spPr>
        <p:txBody>
          <a:bodyPr wrap="square" rtlCol="0" anchor="t">
            <a:spAutoFit/>
          </a:bodyPr>
          <a:lstStyle/>
          <a:p>
            <a:pPr algn="l"/>
            <a:r>
              <a:rPr lang="en-US" altLang="zh-CN" sz="1500" b="1">
                <a:solidFill>
                  <a:schemeClr val="accent6">
                    <a:lumMod val="60000"/>
                    <a:lumOff val="40000"/>
                  </a:schemeClr>
                </a:solidFill>
                <a:effectLst>
                  <a:outerShdw blurRad="38100" dist="25400" dir="5400000" algn="ctr" rotWithShape="0">
                    <a:srgbClr val="6E747A">
                      <a:alpha val="43000"/>
                    </a:srgbClr>
                  </a:outerShdw>
                </a:effectLst>
                <a:ea typeface="宋体" panose="02010600030101010101" pitchFamily="2" charset="-122"/>
                <a:cs typeface="+mn-lt"/>
              </a:rPr>
              <a:t>Step Eight: </a:t>
            </a:r>
          </a:p>
          <a:p>
            <a:pPr algn="l"/>
            <a:r>
              <a:rPr lang="zh-CN" altLang="en-US" sz="1500" b="1">
                <a:solidFill>
                  <a:schemeClr val="accent6">
                    <a:lumMod val="60000"/>
                    <a:lumOff val="40000"/>
                  </a:schemeClr>
                </a:solidFill>
                <a:effectLst>
                  <a:outerShdw blurRad="38100" dist="25400" dir="5400000" algn="ctr" rotWithShape="0">
                    <a:srgbClr val="6E747A">
                      <a:alpha val="43000"/>
                    </a:srgbClr>
                  </a:outerShdw>
                </a:effectLst>
                <a:ea typeface="宋体" panose="02010600030101010101" pitchFamily="2" charset="-122"/>
                <a:cs typeface="+mn-lt"/>
              </a:rPr>
              <a:t>Install the door lock, ensure that the door can be opened and closed smoothly.</a:t>
            </a:r>
          </a:p>
        </p:txBody>
      </p:sp>
      <p:pic>
        <p:nvPicPr>
          <p:cNvPr id="20" name="图片 16"/>
          <p:cNvPicPr>
            <a:picLocks noChangeAspect="1"/>
          </p:cNvPicPr>
          <p:nvPr/>
        </p:nvPicPr>
        <p:blipFill>
          <a:blip r:embed="rId8"/>
          <a:stretch>
            <a:fillRect/>
          </a:stretch>
        </p:blipFill>
        <p:spPr>
          <a:xfrm>
            <a:off x="3184208" y="3031808"/>
            <a:ext cx="1760855" cy="1096645"/>
          </a:xfrm>
          <a:prstGeom prst="rect">
            <a:avLst/>
          </a:prstGeom>
          <a:noFill/>
          <a:ln>
            <a:noFill/>
          </a:ln>
        </p:spPr>
      </p:pic>
      <p:pic>
        <p:nvPicPr>
          <p:cNvPr id="21" name="图片 17"/>
          <p:cNvPicPr>
            <a:picLocks noChangeAspect="1"/>
          </p:cNvPicPr>
          <p:nvPr/>
        </p:nvPicPr>
        <p:blipFill>
          <a:blip r:embed="rId9"/>
          <a:stretch>
            <a:fillRect/>
          </a:stretch>
        </p:blipFill>
        <p:spPr>
          <a:xfrm>
            <a:off x="4945380" y="3032125"/>
            <a:ext cx="1436370" cy="1078230"/>
          </a:xfrm>
          <a:prstGeom prst="rect">
            <a:avLst/>
          </a:prstGeom>
          <a:noFill/>
          <a:ln>
            <a:noFill/>
          </a:ln>
        </p:spPr>
      </p:pic>
      <p:sp>
        <p:nvSpPr>
          <p:cNvPr id="7" name="矩形 6"/>
          <p:cNvSpPr/>
          <p:nvPr/>
        </p:nvSpPr>
        <p:spPr>
          <a:xfrm>
            <a:off x="6918325" y="2059305"/>
            <a:ext cx="2064385" cy="553085"/>
          </a:xfrm>
          <a:prstGeom prst="rect">
            <a:avLst/>
          </a:prstGeom>
          <a:noFill/>
          <a:ln>
            <a:noFill/>
          </a:ln>
        </p:spPr>
        <p:txBody>
          <a:bodyPr wrap="square" rtlCol="0" anchor="t">
            <a:spAutoFit/>
          </a:bodyPr>
          <a:lstStyle/>
          <a:p>
            <a:pPr algn="l"/>
            <a:r>
              <a:rPr lang="en-US" altLang="zh-CN" sz="1500" b="1">
                <a:solidFill>
                  <a:schemeClr val="accent6">
                    <a:lumMod val="60000"/>
                    <a:lumOff val="40000"/>
                  </a:schemeClr>
                </a:solidFill>
                <a:effectLst>
                  <a:outerShdw blurRad="38100" dist="25400" dir="5400000" algn="ctr" rotWithShape="0">
                    <a:srgbClr val="6E747A">
                      <a:alpha val="43000"/>
                    </a:srgbClr>
                  </a:outerShdw>
                </a:effectLst>
                <a:ea typeface="宋体" panose="02010600030101010101" pitchFamily="2" charset="-122"/>
                <a:cs typeface="+mn-lt"/>
              </a:rPr>
              <a:t>Step Nine: </a:t>
            </a:r>
          </a:p>
          <a:p>
            <a:pPr algn="l"/>
            <a:r>
              <a:rPr lang="zh-CN" altLang="en-US" sz="1500" b="1">
                <a:solidFill>
                  <a:schemeClr val="accent6">
                    <a:lumMod val="60000"/>
                    <a:lumOff val="40000"/>
                  </a:schemeClr>
                </a:solidFill>
                <a:effectLst>
                  <a:outerShdw blurRad="38100" dist="25400" dir="5400000" algn="ctr" rotWithShape="0">
                    <a:srgbClr val="6E747A">
                      <a:alpha val="43000"/>
                    </a:srgbClr>
                  </a:outerShdw>
                </a:effectLst>
                <a:ea typeface="宋体" panose="02010600030101010101" pitchFamily="2" charset="-122"/>
                <a:cs typeface="+mn-lt"/>
              </a:rPr>
              <a:t>Fix the architraves</a:t>
            </a:r>
          </a:p>
        </p:txBody>
      </p:sp>
      <p:pic>
        <p:nvPicPr>
          <p:cNvPr id="22" name="图片 18"/>
          <p:cNvPicPr>
            <a:picLocks noChangeAspect="1"/>
          </p:cNvPicPr>
          <p:nvPr/>
        </p:nvPicPr>
        <p:blipFill>
          <a:blip r:embed="rId10"/>
          <a:stretch>
            <a:fillRect/>
          </a:stretch>
        </p:blipFill>
        <p:spPr>
          <a:xfrm>
            <a:off x="7569518" y="2759710"/>
            <a:ext cx="923925" cy="1971040"/>
          </a:xfrm>
          <a:prstGeom prst="rect">
            <a:avLst/>
          </a:prstGeom>
          <a:noFill/>
          <a:ln>
            <a:noFill/>
          </a:ln>
        </p:spPr>
      </p:pic>
      <p:sp>
        <p:nvSpPr>
          <p:cNvPr id="9" name="任意多边形 8"/>
          <p:cNvSpPr/>
          <p:nvPr/>
        </p:nvSpPr>
        <p:spPr>
          <a:xfrm>
            <a:off x="2578100" y="76835"/>
            <a:ext cx="911225" cy="5090795"/>
          </a:xfrm>
          <a:custGeom>
            <a:avLst/>
            <a:gdLst>
              <a:gd name="connisteX0" fmla="*/ 38587 w 1007597"/>
              <a:gd name="connsiteY0" fmla="*/ 0 h 4175760"/>
              <a:gd name="connisteX1" fmla="*/ 65257 w 1007597"/>
              <a:gd name="connsiteY1" fmla="*/ 748665 h 4175760"/>
              <a:gd name="connisteX2" fmla="*/ 664062 w 1007597"/>
              <a:gd name="connsiteY2" fmla="*/ 1946910 h 4175760"/>
              <a:gd name="connisteX3" fmla="*/ 338307 w 1007597"/>
              <a:gd name="connsiteY3" fmla="*/ 2193290 h 4175760"/>
              <a:gd name="connisteX4" fmla="*/ 470387 w 1007597"/>
              <a:gd name="connsiteY4" fmla="*/ 3752850 h 4175760"/>
              <a:gd name="connisteX5" fmla="*/ 1007597 w 1007597"/>
              <a:gd name="connsiteY5" fmla="*/ 4175760 h 4175760"/>
              <a:gd name="connisteX6" fmla="*/ 1307317 w 1007597"/>
              <a:gd name="connsiteY6" fmla="*/ 4052570 h 417576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1007598" h="4175760">
                <a:moveTo>
                  <a:pt x="38588" y="0"/>
                </a:moveTo>
                <a:cubicBezTo>
                  <a:pt x="32238" y="125730"/>
                  <a:pt x="-59837" y="359410"/>
                  <a:pt x="65258" y="748665"/>
                </a:cubicBezTo>
                <a:cubicBezTo>
                  <a:pt x="190353" y="1137920"/>
                  <a:pt x="609453" y="1657985"/>
                  <a:pt x="664063" y="1946910"/>
                </a:cubicBezTo>
                <a:cubicBezTo>
                  <a:pt x="718673" y="2235835"/>
                  <a:pt x="377043" y="1831975"/>
                  <a:pt x="338308" y="2193290"/>
                </a:cubicBezTo>
                <a:cubicBezTo>
                  <a:pt x="299573" y="2554605"/>
                  <a:pt x="336403" y="3356610"/>
                  <a:pt x="470388" y="3752850"/>
                </a:cubicBezTo>
                <a:cubicBezTo>
                  <a:pt x="604373" y="4149090"/>
                  <a:pt x="839958" y="4116070"/>
                  <a:pt x="1007598" y="41757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6072505" y="69850"/>
            <a:ext cx="1231265" cy="5097145"/>
          </a:xfrm>
          <a:custGeom>
            <a:avLst/>
            <a:gdLst>
              <a:gd name="connisteX0" fmla="*/ 1231572 w 1231572"/>
              <a:gd name="connsiteY0" fmla="*/ 0 h 5097026"/>
              <a:gd name="connisteX1" fmla="*/ 447982 w 1231572"/>
              <a:gd name="connsiteY1" fmla="*/ 1700530 h 5097026"/>
              <a:gd name="connisteX2" fmla="*/ 1090602 w 1231572"/>
              <a:gd name="connsiteY2" fmla="*/ 3180715 h 5097026"/>
              <a:gd name="connisteX3" fmla="*/ 157152 w 1231572"/>
              <a:gd name="connsiteY3" fmla="*/ 4854575 h 5097026"/>
              <a:gd name="connisteX4" fmla="*/ 51107 w 1231572"/>
              <a:gd name="connsiteY4" fmla="*/ 4995545 h 5097026"/>
              <a:gd name="connisteX5" fmla="*/ 482907 w 1231572"/>
              <a:gd name="connsiteY5" fmla="*/ 4378325 h 509702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l" t="t" r="r" b="b"/>
            <a:pathLst>
              <a:path w="1231572" h="5097026">
                <a:moveTo>
                  <a:pt x="1231572" y="0"/>
                </a:moveTo>
                <a:cubicBezTo>
                  <a:pt x="1062027" y="310515"/>
                  <a:pt x="475922" y="1064260"/>
                  <a:pt x="447982" y="1700530"/>
                </a:cubicBezTo>
                <a:cubicBezTo>
                  <a:pt x="420042" y="2336800"/>
                  <a:pt x="1149022" y="2550160"/>
                  <a:pt x="1090602" y="3180715"/>
                </a:cubicBezTo>
                <a:cubicBezTo>
                  <a:pt x="1032182" y="3811270"/>
                  <a:pt x="364797" y="4491355"/>
                  <a:pt x="157152" y="4854575"/>
                </a:cubicBezTo>
                <a:cubicBezTo>
                  <a:pt x="-50493" y="5217795"/>
                  <a:pt x="-14298" y="5090795"/>
                  <a:pt x="51107" y="499554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51520" y="-380578"/>
            <a:ext cx="1728192" cy="1224136"/>
          </a:xfrm>
          <a:prstGeom prst="roundRect">
            <a:avLst/>
          </a:prstGeom>
          <a:solidFill>
            <a:srgbClr val="2DC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2" descr="D:\Desktop\白字透明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545" y="76812"/>
            <a:ext cx="1380141" cy="766745"/>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descr="1562727135(1)"/>
          <p:cNvPicPr>
            <a:picLocks noChangeAspect="1"/>
          </p:cNvPicPr>
          <p:nvPr/>
        </p:nvPicPr>
        <p:blipFill>
          <a:blip r:embed="rId4"/>
          <a:stretch>
            <a:fillRect/>
          </a:stretch>
        </p:blipFill>
        <p:spPr>
          <a:xfrm>
            <a:off x="309245" y="1000760"/>
            <a:ext cx="3370580" cy="3985895"/>
          </a:xfrm>
          <a:prstGeom prst="rect">
            <a:avLst/>
          </a:prstGeom>
        </p:spPr>
      </p:pic>
      <p:graphicFrame>
        <p:nvGraphicFramePr>
          <p:cNvPr id="5" name="表格 4"/>
          <p:cNvGraphicFramePr/>
          <p:nvPr/>
        </p:nvGraphicFramePr>
        <p:xfrm>
          <a:off x="3926840" y="1000760"/>
          <a:ext cx="4345940" cy="2169160"/>
        </p:xfrm>
        <a:graphic>
          <a:graphicData uri="http://schemas.openxmlformats.org/drawingml/2006/table">
            <a:tbl>
              <a:tblPr firstRow="1" bandRow="1">
                <a:tableStyleId>{5C22544A-7EE6-4342-B048-85BDC9FD1C3A}</a:tableStyleId>
              </a:tblPr>
              <a:tblGrid>
                <a:gridCol w="1232535">
                  <a:extLst>
                    <a:ext uri="{9D8B030D-6E8A-4147-A177-3AD203B41FA5}">
                      <a16:colId xmlns:a16="http://schemas.microsoft.com/office/drawing/2014/main" val="20000"/>
                    </a:ext>
                  </a:extLst>
                </a:gridCol>
                <a:gridCol w="1926590">
                  <a:extLst>
                    <a:ext uri="{9D8B030D-6E8A-4147-A177-3AD203B41FA5}">
                      <a16:colId xmlns:a16="http://schemas.microsoft.com/office/drawing/2014/main" val="20001"/>
                    </a:ext>
                  </a:extLst>
                </a:gridCol>
                <a:gridCol w="1186815">
                  <a:extLst>
                    <a:ext uri="{9D8B030D-6E8A-4147-A177-3AD203B41FA5}">
                      <a16:colId xmlns:a16="http://schemas.microsoft.com/office/drawing/2014/main" val="20002"/>
                    </a:ext>
                  </a:extLst>
                </a:gridCol>
              </a:tblGrid>
              <a:tr h="406400">
                <a:tc>
                  <a:txBody>
                    <a:bodyPr/>
                    <a:lstStyle/>
                    <a:p>
                      <a:pPr indent="0" algn="ctr">
                        <a:buNone/>
                      </a:pPr>
                      <a:r>
                        <a:rPr lang="en-US" sz="1800" b="0">
                          <a:solidFill>
                            <a:srgbClr val="000000"/>
                          </a:solidFill>
                          <a:latin typeface="Arial" panose="020B0604020202020204" pitchFamily="34" charset="0"/>
                          <a:ea typeface="宋体" panose="02010600030101010101" pitchFamily="2" charset="-122"/>
                        </a:rPr>
                        <a:t>Item</a:t>
                      </a:r>
                      <a:endParaRPr lang="en-US" sz="1800" b="0">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chemeClr val="accent6">
                        <a:lumMod val="40000"/>
                        <a:lumOff val="60000"/>
                      </a:schemeClr>
                    </a:solidFill>
                  </a:tcPr>
                </a:tc>
                <a:tc>
                  <a:txBody>
                    <a:bodyPr/>
                    <a:lstStyle/>
                    <a:p>
                      <a:pPr indent="0" algn="ctr">
                        <a:buNone/>
                      </a:pPr>
                      <a:r>
                        <a:rPr lang="en-US" altLang="zh-CN" sz="1800" b="0">
                          <a:solidFill>
                            <a:srgbClr val="000000"/>
                          </a:solidFill>
                          <a:latin typeface="Arial" panose="020B0604020202020204" pitchFamily="34" charset="0"/>
                          <a:ea typeface="宋体" panose="02010600030101010101" pitchFamily="2" charset="-122"/>
                        </a:rPr>
                        <a:t>M</a:t>
                      </a:r>
                      <a:r>
                        <a:rPr lang="zh-CN" sz="1800" b="0">
                          <a:solidFill>
                            <a:srgbClr val="000000"/>
                          </a:solidFill>
                          <a:latin typeface="Arial" panose="020B0604020202020204" pitchFamily="34" charset="0"/>
                          <a:ea typeface="宋体" panose="02010600030101010101" pitchFamily="2" charset="-122"/>
                        </a:rPr>
                        <a:t>easuring point</a:t>
                      </a: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chemeClr val="accent6">
                        <a:lumMod val="40000"/>
                        <a:lumOff val="60000"/>
                      </a:schemeClr>
                    </a:solid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Value</a:t>
                      </a:r>
                      <a:r>
                        <a:rPr lang="en-US" altLang="zh-CN" sz="1800" b="0">
                          <a:solidFill>
                            <a:srgbClr val="000000"/>
                          </a:solidFill>
                          <a:latin typeface="Arial" panose="020B0604020202020204" pitchFamily="34" charset="0"/>
                          <a:ea typeface="宋体" panose="02010600030101010101" pitchFamily="2" charset="-122"/>
                        </a:rPr>
                        <a:t>s</a:t>
                      </a: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06400">
                <a:tc>
                  <a:txBody>
                    <a:bodyPr/>
                    <a:lstStyle/>
                    <a:p>
                      <a:pPr indent="0" algn="ctr">
                        <a:buNone/>
                      </a:pPr>
                      <a:r>
                        <a:rPr lang="en-US" altLang="zh-CN" sz="1800" b="0">
                          <a:solidFill>
                            <a:srgbClr val="000000"/>
                          </a:solidFill>
                          <a:latin typeface="Arial" panose="020B0604020202020204" pitchFamily="34" charset="0"/>
                          <a:ea typeface="宋体" panose="02010600030101010101" pitchFamily="2" charset="-122"/>
                        </a:rPr>
                        <a:t>H</a:t>
                      </a:r>
                      <a:r>
                        <a:rPr lang="zh-CN" sz="1800" b="0">
                          <a:solidFill>
                            <a:srgbClr val="000000"/>
                          </a:solidFill>
                          <a:latin typeface="Arial" panose="020B0604020202020204" pitchFamily="34" charset="0"/>
                          <a:ea typeface="宋体" panose="02010600030101010101" pitchFamily="2" charset="-122"/>
                        </a:rPr>
                        <a:t>eight</a:t>
                      </a: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chemeClr val="accent6">
                        <a:lumMod val="40000"/>
                        <a:lumOff val="60000"/>
                      </a:schemeClr>
                    </a:solid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H1、H2</a:t>
                      </a:r>
                      <a:endParaRPr lang="en-US" altLang="en-US" sz="1800" b="0">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chemeClr val="accent6">
                        <a:lumMod val="40000"/>
                        <a:lumOff val="60000"/>
                      </a:schemeClr>
                    </a:solidFill>
                  </a:tcPr>
                </a:tc>
                <a:tc>
                  <a:txBody>
                    <a:bodyPr/>
                    <a:lstStyle/>
                    <a:p>
                      <a:pPr indent="0" algn="ctr">
                        <a:buNone/>
                      </a:pPr>
                      <a:r>
                        <a:rPr lang="en-US" sz="1800" b="0">
                          <a:solidFill>
                            <a:srgbClr val="000000"/>
                          </a:solidFill>
                          <a:latin typeface="Arial" panose="020B0604020202020204" pitchFamily="34" charset="0"/>
                          <a:ea typeface="宋体" panose="02010600030101010101" pitchFamily="2" charset="-122"/>
                        </a:rPr>
                        <a:t>Min Value</a:t>
                      </a:r>
                      <a:endParaRPr lang="en-US" sz="1800" b="0">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r h="393700">
                <a:tc>
                  <a:txBody>
                    <a:bodyPr/>
                    <a:lstStyle/>
                    <a:p>
                      <a:pPr indent="0" algn="ctr">
                        <a:buNone/>
                      </a:pPr>
                      <a:r>
                        <a:rPr lang="en-US" altLang="zh-CN" sz="1800" b="0">
                          <a:solidFill>
                            <a:srgbClr val="000000"/>
                          </a:solidFill>
                          <a:latin typeface="Arial" panose="020B0604020202020204" pitchFamily="34" charset="0"/>
                          <a:ea typeface="宋体" panose="02010600030101010101" pitchFamily="2" charset="-122"/>
                        </a:rPr>
                        <a:t>W</a:t>
                      </a:r>
                      <a:r>
                        <a:rPr lang="zh-CN" sz="1800" b="0">
                          <a:solidFill>
                            <a:srgbClr val="000000"/>
                          </a:solidFill>
                          <a:latin typeface="Arial" panose="020B0604020202020204" pitchFamily="34" charset="0"/>
                          <a:ea typeface="宋体" panose="02010600030101010101" pitchFamily="2" charset="-122"/>
                        </a:rPr>
                        <a:t>idth</a:t>
                      </a: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chemeClr val="accent6">
                        <a:lumMod val="40000"/>
                        <a:lumOff val="60000"/>
                      </a:schemeClr>
                    </a:solidFill>
                  </a:tcPr>
                </a:tc>
                <a:tc>
                  <a:txBody>
                    <a:bodyPr/>
                    <a:lstStyle/>
                    <a:p>
                      <a:pPr indent="0" algn="ctr">
                        <a:buNone/>
                      </a:pPr>
                      <a:r>
                        <a:rPr lang="zh-CN" sz="1800" b="0">
                          <a:solidFill>
                            <a:srgbClr val="000000"/>
                          </a:solidFill>
                          <a:latin typeface="Arial" panose="020B0604020202020204" pitchFamily="34" charset="0"/>
                          <a:ea typeface="宋体" panose="02010600030101010101" pitchFamily="2" charset="-122"/>
                        </a:rPr>
                        <a:t>W1、W2</a:t>
                      </a:r>
                      <a:endParaRPr lang="en-US" altLang="en-US" sz="1800" b="0">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chemeClr val="accent6">
                        <a:lumMod val="40000"/>
                        <a:lumOff val="60000"/>
                      </a:schemeClr>
                    </a:solidFill>
                  </a:tcPr>
                </a:tc>
                <a:tc>
                  <a:txBody>
                    <a:bodyPr/>
                    <a:lstStyle/>
                    <a:p>
                      <a:pPr indent="0" algn="ctr">
                        <a:buNone/>
                      </a:pPr>
                      <a:r>
                        <a:rPr lang="en-US" sz="1800">
                          <a:solidFill>
                            <a:srgbClr val="000000"/>
                          </a:solidFill>
                          <a:latin typeface="Arial" panose="020B0604020202020204" pitchFamily="34" charset="0"/>
                          <a:ea typeface="宋体" panose="02010600030101010101" pitchFamily="2" charset="-122"/>
                          <a:sym typeface="+mn-ea"/>
                        </a:rPr>
                        <a:t>Min Value</a:t>
                      </a:r>
                      <a:endParaRPr lang="en-US" altLang="en-US" sz="1800" b="0">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2"/>
                  </a:ext>
                </a:extLst>
              </a:tr>
              <a:tr h="355600">
                <a:tc rowSpan="2">
                  <a:txBody>
                    <a:bodyPr/>
                    <a:lstStyle/>
                    <a:p>
                      <a:pPr indent="0" algn="ctr">
                        <a:buNone/>
                      </a:pPr>
                      <a:r>
                        <a:rPr lang="en-US" altLang="zh-CN" sz="1800" b="0">
                          <a:solidFill>
                            <a:srgbClr val="000000"/>
                          </a:solidFill>
                          <a:latin typeface="Arial" panose="020B0604020202020204" pitchFamily="34" charset="0"/>
                          <a:ea typeface="宋体" panose="02010600030101010101" pitchFamily="2" charset="-122"/>
                        </a:rPr>
                        <a:t>W</a:t>
                      </a:r>
                      <a:r>
                        <a:rPr lang="zh-CN" sz="1800" b="0">
                          <a:solidFill>
                            <a:srgbClr val="000000"/>
                          </a:solidFill>
                          <a:latin typeface="Arial" panose="020B0604020202020204" pitchFamily="34" charset="0"/>
                          <a:ea typeface="宋体" panose="02010600030101010101" pitchFamily="2" charset="-122"/>
                        </a:rPr>
                        <a:t>all thickness</a:t>
                      </a: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chemeClr val="accent6">
                        <a:lumMod val="40000"/>
                        <a:lumOff val="60000"/>
                      </a:schemeClr>
                    </a:solidFill>
                  </a:tcPr>
                </a:tc>
                <a:tc>
                  <a:txBody>
                    <a:bodyPr/>
                    <a:lstStyle/>
                    <a:p>
                      <a:pPr indent="0" algn="ctr">
                        <a:buNone/>
                      </a:pPr>
                      <a:r>
                        <a:rPr lang="en-US" altLang="zh-CN" sz="1800" b="0">
                          <a:solidFill>
                            <a:srgbClr val="000000"/>
                          </a:solidFill>
                          <a:latin typeface="Arial" panose="020B0604020202020204" pitchFamily="34" charset="0"/>
                          <a:ea typeface="宋体" panose="02010600030101010101" pitchFamily="2" charset="-122"/>
                        </a:rPr>
                        <a:t>Top: </a:t>
                      </a:r>
                      <a:r>
                        <a:rPr lang="zh-CN" sz="1800" b="0">
                          <a:solidFill>
                            <a:srgbClr val="000000"/>
                          </a:solidFill>
                          <a:latin typeface="Arial" panose="020B0604020202020204" pitchFamily="34" charset="0"/>
                          <a:ea typeface="宋体" panose="02010600030101010101" pitchFamily="2" charset="-122"/>
                        </a:rPr>
                        <a:t>T1、T2</a:t>
                      </a:r>
                      <a:endParaRPr lang="en-US" altLang="en-US" sz="1800" b="0">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chemeClr val="accent6">
                        <a:lumMod val="40000"/>
                        <a:lumOff val="60000"/>
                      </a:schemeClr>
                    </a:solidFill>
                  </a:tcPr>
                </a:tc>
                <a:tc rowSpan="2">
                  <a:txBody>
                    <a:bodyPr/>
                    <a:lstStyle/>
                    <a:p>
                      <a:pPr indent="0" algn="ctr">
                        <a:buNone/>
                      </a:pPr>
                      <a:r>
                        <a:rPr lang="en-US" sz="1800">
                          <a:solidFill>
                            <a:srgbClr val="000000"/>
                          </a:solidFill>
                          <a:latin typeface="Arial" panose="020B0604020202020204" pitchFamily="34" charset="0"/>
                          <a:ea typeface="宋体" panose="02010600030101010101" pitchFamily="2" charset="-122"/>
                          <a:sym typeface="+mn-ea"/>
                        </a:rPr>
                        <a:t>Max Value</a:t>
                      </a:r>
                      <a:endParaRPr lang="en-US" altLang="en-US" sz="1800" b="0">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3"/>
                  </a:ext>
                </a:extLst>
              </a:tr>
              <a:tr h="469900">
                <a:tc vMerge="1">
                  <a:txBody>
                    <a:bodyPr/>
                    <a:lstStyle/>
                    <a:p>
                      <a:endParaRPr lang="zh-CN"/>
                    </a:p>
                  </a:txBody>
                  <a:tcP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B w="19050" cap="flat" cmpd="sng">
                      <a:solidFill>
                        <a:srgbClr val="000000"/>
                      </a:solidFill>
                      <a:prstDash val="solid"/>
                      <a:headEnd type="none" w="med" len="med"/>
                      <a:tailEnd type="none" w="med" len="med"/>
                    </a:lnB>
                  </a:tcPr>
                </a:tc>
                <a:tc>
                  <a:txBody>
                    <a:bodyPr/>
                    <a:lstStyle/>
                    <a:p>
                      <a:pPr indent="0" algn="ctr">
                        <a:buNone/>
                      </a:pPr>
                      <a:r>
                        <a:rPr lang="en-US" altLang="zh-CN" sz="1800" b="0">
                          <a:solidFill>
                            <a:srgbClr val="000000"/>
                          </a:solidFill>
                          <a:latin typeface="Arial" panose="020B0604020202020204" pitchFamily="34" charset="0"/>
                          <a:ea typeface="宋体" panose="02010600030101010101" pitchFamily="2" charset="-122"/>
                        </a:rPr>
                        <a:t>S</a:t>
                      </a:r>
                      <a:r>
                        <a:rPr lang="zh-CN" sz="1800" b="0">
                          <a:solidFill>
                            <a:srgbClr val="000000"/>
                          </a:solidFill>
                          <a:latin typeface="Arial" panose="020B0604020202020204" pitchFamily="34" charset="0"/>
                          <a:ea typeface="宋体" panose="02010600030101010101" pitchFamily="2" charset="-122"/>
                        </a:rPr>
                        <a:t>ide</a:t>
                      </a:r>
                      <a:r>
                        <a:rPr lang="en-US" altLang="zh-CN" sz="1800" b="0">
                          <a:solidFill>
                            <a:srgbClr val="000000"/>
                          </a:solidFill>
                          <a:latin typeface="Arial" panose="020B0604020202020204" pitchFamily="34" charset="0"/>
                          <a:ea typeface="宋体" panose="02010600030101010101" pitchFamily="2" charset="-122"/>
                        </a:rPr>
                        <a:t>: </a:t>
                      </a:r>
                      <a:r>
                        <a:rPr lang="zh-CN" sz="1800" b="0">
                          <a:solidFill>
                            <a:srgbClr val="000000"/>
                          </a:solidFill>
                          <a:latin typeface="Arial" panose="020B0604020202020204" pitchFamily="34" charset="0"/>
                          <a:ea typeface="宋体" panose="02010600030101010101" pitchFamily="2" charset="-122"/>
                        </a:rPr>
                        <a:t>T3、T4、</a:t>
                      </a:r>
                    </a:p>
                    <a:p>
                      <a:pPr indent="0" algn="ctr">
                        <a:buNone/>
                      </a:pPr>
                      <a:r>
                        <a:rPr lang="zh-CN" sz="1800" b="0">
                          <a:solidFill>
                            <a:srgbClr val="000000"/>
                          </a:solidFill>
                          <a:latin typeface="Arial" panose="020B0604020202020204" pitchFamily="34" charset="0"/>
                          <a:ea typeface="宋体" panose="02010600030101010101" pitchFamily="2" charset="-122"/>
                        </a:rPr>
                        <a:t>T5、T6</a:t>
                      </a:r>
                      <a:endParaRPr lang="en-US" altLang="en-US" sz="1800" b="0">
                        <a:solidFill>
                          <a:srgbClr val="000000"/>
                        </a:solidFill>
                        <a:latin typeface="宋体" panose="02010600030101010101" pitchFamily="2" charset="-122"/>
                      </a:endParaRPr>
                    </a:p>
                  </a:txBody>
                  <a:tcPr marL="12700" marR="12700" marT="12700"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chemeClr val="accent6">
                        <a:lumMod val="40000"/>
                        <a:lumOff val="60000"/>
                      </a:schemeClr>
                    </a:solidFill>
                  </a:tcPr>
                </a:tc>
                <a:tc vMerge="1">
                  <a:txBody>
                    <a:bodyPr/>
                    <a:lstStyle/>
                    <a:p>
                      <a:endParaRPr lang="zh-CN"/>
                    </a:p>
                  </a:txBody>
                  <a:tcP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B w="19050" cap="flat" cmpd="sng">
                      <a:solidFill>
                        <a:srgbClr val="000000"/>
                      </a:solidFill>
                      <a:prstDash val="soli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文本框 5"/>
          <p:cNvSpPr txBox="1"/>
          <p:nvPr/>
        </p:nvSpPr>
        <p:spPr>
          <a:xfrm>
            <a:off x="2072005" y="330200"/>
            <a:ext cx="6791960" cy="46037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2400" b="1">
                <a:solidFill>
                  <a:schemeClr val="accent4"/>
                </a:solidFill>
                <a:latin typeface="Arial" panose="020B0604020202020204" pitchFamily="34" charset="0"/>
                <a:ea typeface="宋体" panose="02010600030101010101" pitchFamily="2" charset="-122"/>
                <a:cs typeface="Arial" panose="020B0604020202020204" pitchFamily="34" charset="0"/>
              </a:rPr>
              <a:t>1.</a:t>
            </a:r>
            <a:r>
              <a:rPr lang="en-US" altLang="zh-CN" sz="2400" b="1">
                <a:solidFill>
                  <a:schemeClr val="accent4"/>
                </a:solidFill>
                <a:latin typeface="Arial" panose="020B0604020202020204" pitchFamily="34" charset="0"/>
                <a:ea typeface="宋体" panose="02010600030101010101" pitchFamily="2" charset="-122"/>
                <a:cs typeface="Arial" panose="020B0604020202020204" pitchFamily="34" charset="0"/>
              </a:rPr>
              <a:t>MEASUREMENT OF THE DOOR OPENING</a:t>
            </a:r>
          </a:p>
        </p:txBody>
      </p:sp>
      <p:sp>
        <p:nvSpPr>
          <p:cNvPr id="83974" name="Rectangle 9"/>
          <p:cNvSpPr/>
          <p:nvPr/>
        </p:nvSpPr>
        <p:spPr>
          <a:xfrm>
            <a:off x="3927475" y="3249930"/>
            <a:ext cx="4859655" cy="1630045"/>
          </a:xfrm>
          <a:prstGeom prst="rect">
            <a:avLst/>
          </a:prstGeom>
          <a:noFill/>
          <a:ln w="9525">
            <a:noFill/>
          </a:ln>
        </p:spPr>
        <p:txBody>
          <a:bodyPr wrap="square" anchor="t">
            <a:spAutoFit/>
          </a:bodyPr>
          <a:lstStyle/>
          <a:p>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Note: The height of the blank wall should be measured from the horizontal line elevation. The wall thickness is based on the finished surface. The thickness of the tile should be considered.</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5427345" y="224155"/>
            <a:ext cx="380365" cy="35496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251520" y="-380578"/>
            <a:ext cx="1728192" cy="1224136"/>
          </a:xfrm>
          <a:prstGeom prst="roundRect">
            <a:avLst/>
          </a:prstGeom>
          <a:solidFill>
            <a:srgbClr val="2DC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2" descr="D:\Desktop\白字透明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545" y="76812"/>
            <a:ext cx="1380141" cy="766745"/>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1979930" y="171450"/>
            <a:ext cx="6294120" cy="46037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2400" b="1">
                <a:solidFill>
                  <a:schemeClr val="accent4"/>
                </a:solidFill>
                <a:latin typeface="Arial" panose="020B0604020202020204" pitchFamily="34" charset="0"/>
                <a:ea typeface="宋体" panose="02010600030101010101" pitchFamily="2" charset="-122"/>
                <a:cs typeface="Arial" panose="020B0604020202020204" pitchFamily="34" charset="0"/>
              </a:rPr>
              <a:t>2. </a:t>
            </a:r>
            <a:r>
              <a:rPr lang="en-US" altLang="zh-CN" sz="2400" b="1">
                <a:solidFill>
                  <a:schemeClr val="accent4"/>
                </a:solidFill>
                <a:latin typeface="Arial" panose="020B0604020202020204" pitchFamily="34" charset="0"/>
                <a:ea typeface="宋体" panose="02010600030101010101" pitchFamily="2" charset="-122"/>
                <a:cs typeface="Arial" panose="020B0604020202020204" pitchFamily="34" charset="0"/>
              </a:rPr>
              <a:t>SIZE CALCULATION</a:t>
            </a:r>
            <a:r>
              <a:rPr lang="zh-CN" altLang="en-US" sz="2400" b="1">
                <a:solidFill>
                  <a:schemeClr val="accent4"/>
                </a:solidFill>
                <a:latin typeface="Arial" panose="020B0604020202020204" pitchFamily="34" charset="0"/>
                <a:ea typeface="宋体" panose="02010600030101010101" pitchFamily="2" charset="-122"/>
                <a:cs typeface="Arial" panose="020B0604020202020204" pitchFamily="34" charset="0"/>
              </a:rPr>
              <a:t>  </a:t>
            </a:r>
            <a:r>
              <a:rPr lang="en-US" altLang="zh-CN" sz="2400" b="1">
                <a:solidFill>
                  <a:schemeClr val="accent4"/>
                </a:solidFill>
                <a:latin typeface="Arial" panose="020B0604020202020204" pitchFamily="34" charset="0"/>
                <a:ea typeface="宋体" panose="02010600030101010101" pitchFamily="2" charset="-122"/>
                <a:cs typeface="Arial" panose="020B0604020202020204" pitchFamily="34" charset="0"/>
              </a:rPr>
              <a:t>1  SINGLE DOOR</a:t>
            </a:r>
          </a:p>
        </p:txBody>
      </p:sp>
      <p:sp>
        <p:nvSpPr>
          <p:cNvPr id="109574" name="Rectangle 6"/>
          <p:cNvSpPr>
            <a:spLocks noGrp="1"/>
          </p:cNvSpPr>
          <p:nvPr/>
        </p:nvSpPr>
        <p:spPr>
          <a:xfrm>
            <a:off x="184150" y="1070610"/>
            <a:ext cx="8823960" cy="388620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algn="l" eaLnBrk="1" fontAlgn="auto" hangingPunct="1">
              <a:buClrTx/>
              <a:buSzTx/>
              <a:buFontTx/>
            </a:pPr>
            <a:r>
              <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Measured Data：2100</a:t>
            </a:r>
            <a:r>
              <a:rPr lang="en-US" altLang="zh-CN"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a:t>
            </a:r>
            <a:r>
              <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900</a:t>
            </a:r>
            <a:r>
              <a:rPr lang="en-US" altLang="zh-CN"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a:t>
            </a:r>
            <a:r>
              <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230</a:t>
            </a:r>
            <a:r>
              <a:rPr lang="en-US" altLang="zh-CN"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mm</a:t>
            </a:r>
            <a:endPar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endParaRPr>
          </a:p>
          <a:p>
            <a:pPr marL="0" algn="l" eaLnBrk="1" fontAlgn="auto" hangingPunct="1">
              <a:buClrTx/>
              <a:buSzTx/>
              <a:buFontTx/>
            </a:pPr>
            <a:r>
              <a:rPr lang="en-US" altLang="zh-CN"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Door Frame Size</a:t>
            </a:r>
            <a:r>
              <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a:t>
            </a:r>
          </a:p>
          <a:p>
            <a:pPr marL="0" algn="l" eaLnBrk="1" fontAlgn="auto" hangingPunct="1">
              <a:buClrTx/>
              <a:buSzTx/>
              <a:buFontTx/>
              <a:buNone/>
            </a:pPr>
            <a:r>
              <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  </a:t>
            </a: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  2100-20/bottom plank interval</a:t>
            </a:r>
            <a:r>
              <a:rPr lang="en-US" altLang="zh-CN"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a:t>
            </a: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900-40/</a:t>
            </a: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sym typeface="+mn-ea"/>
              </a:rPr>
              <a:t>bottom plank interval</a:t>
            </a:r>
            <a:r>
              <a:rPr lang="en-US" altLang="zh-CN"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a:t>
            </a: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230</a:t>
            </a:r>
            <a:endPar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endParaRPr>
          </a:p>
          <a:p>
            <a:pPr marL="0" algn="l" eaLnBrk="1" fontAlgn="auto" hangingPunct="1">
              <a:buClrTx/>
              <a:buSzTx/>
              <a:buFontTx/>
              <a:buNone/>
            </a:pPr>
            <a:r>
              <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    =2080</a:t>
            </a:r>
            <a:r>
              <a:rPr lang="en-US" altLang="zh-CN"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a:t>
            </a:r>
            <a:r>
              <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860</a:t>
            </a:r>
            <a:r>
              <a:rPr lang="en-US" altLang="zh-CN"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a:t>
            </a:r>
            <a:r>
              <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230</a:t>
            </a:r>
          </a:p>
          <a:p>
            <a:pPr marL="0" algn="l" eaLnBrk="1" fontAlgn="auto" hangingPunct="1">
              <a:buClrTx/>
              <a:buSzTx/>
              <a:buFontTx/>
            </a:pPr>
            <a:r>
              <a:rPr lang="en-US" altLang="zh-CN"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sym typeface="+mn-ea"/>
              </a:rPr>
              <a:t>Door Leaf Size</a:t>
            </a:r>
            <a:r>
              <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a:t>
            </a:r>
          </a:p>
          <a:p>
            <a:pPr marL="0" algn="l" eaLnBrk="1" fontAlgn="auto" hangingPunct="1">
              <a:buClrTx/>
              <a:buSzTx/>
              <a:buFontTx/>
              <a:buNone/>
            </a:pPr>
            <a:r>
              <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  </a:t>
            </a:r>
            <a:r>
              <a:rPr lang="en-US" altLang="zh-CN"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a:t>
            </a: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2080-25/</a:t>
            </a:r>
            <a:r>
              <a:rPr lang="en-US" altLang="zh-CN"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main </a:t>
            </a: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sym typeface="+mn-ea"/>
              </a:rPr>
              <a:t>plank </a:t>
            </a: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-10/</a:t>
            </a:r>
            <a:r>
              <a:rPr lang="en-US" altLang="zh-CN"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d</a:t>
            </a: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oor seam</a:t>
            </a:r>
            <a:r>
              <a:rPr lang="en-US" altLang="zh-CN"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a:t>
            </a: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860-50/</a:t>
            </a:r>
            <a:r>
              <a:rPr lang="en-US" altLang="zh-CN"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sym typeface="+mn-ea"/>
              </a:rPr>
              <a:t>main </a:t>
            </a: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sym typeface="+mn-ea"/>
              </a:rPr>
              <a:t>plank</a:t>
            </a: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-6/</a:t>
            </a:r>
            <a:r>
              <a:rPr lang="en-US" altLang="zh-CN"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sym typeface="+mn-ea"/>
              </a:rPr>
              <a:t>d</a:t>
            </a: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sym typeface="+mn-ea"/>
              </a:rPr>
              <a:t>oor seam</a:t>
            </a:r>
            <a:r>
              <a:rPr lang="en-US" altLang="zh-CN"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a:t>
            </a: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40</a:t>
            </a:r>
            <a:endPar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endParaRPr>
          </a:p>
          <a:p>
            <a:pPr marL="0" algn="l" eaLnBrk="1" fontAlgn="auto" hangingPunct="1">
              <a:buClrTx/>
              <a:buSzTx/>
              <a:buFontTx/>
              <a:buNone/>
            </a:pPr>
            <a:r>
              <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    =2040</a:t>
            </a:r>
            <a:r>
              <a:rPr lang="en-US" altLang="zh-CN"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a:t>
            </a:r>
            <a:r>
              <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804</a:t>
            </a:r>
            <a:r>
              <a:rPr lang="en-US" altLang="zh-CN"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a:t>
            </a:r>
            <a:r>
              <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40</a:t>
            </a:r>
            <a:endParaRPr lang="en-US" altLang="zh-CN" sz="2400" dirty="0">
              <a:latin typeface="Arial" panose="020B0604020202020204" pitchFamily="34" charset="0"/>
              <a:ea typeface="宋体-18030" pitchFamily="49" charset="-122"/>
              <a:cs typeface="Arial" panose="020B0604020202020204" pitchFamily="34" charset="0"/>
            </a:endParaRPr>
          </a:p>
          <a:p>
            <a:pPr eaLnBrk="1" hangingPunct="1">
              <a:buClrTx/>
              <a:buSzTx/>
              <a:buFontTx/>
              <a:buNone/>
            </a:pPr>
            <a:endParaRPr lang="en-US" altLang="zh-CN" sz="2400" dirty="0">
              <a:latin typeface="Arial" panose="020B0604020202020204" pitchFamily="34" charset="0"/>
              <a:ea typeface="宋体-18030" pitchFamily="49" charset="-122"/>
              <a:cs typeface="Arial" panose="020B06040202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9574"/>
                                        </p:tgtEl>
                                        <p:attrNameLst>
                                          <p:attrName>style.visibility</p:attrName>
                                        </p:attrNameLst>
                                      </p:cBhvr>
                                      <p:to>
                                        <p:strVal val="visible"/>
                                      </p:to>
                                    </p:set>
                                    <p:animEffect transition="in" filter="checkerboard(across)">
                                      <p:cBhvr>
                                        <p:cTn id="7" dur="500"/>
                                        <p:tgtEl>
                                          <p:spTgt spid="109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5403215" y="194945"/>
            <a:ext cx="380365" cy="35496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251520" y="-380578"/>
            <a:ext cx="1728192" cy="1224136"/>
          </a:xfrm>
          <a:prstGeom prst="roundRect">
            <a:avLst/>
          </a:prstGeom>
          <a:solidFill>
            <a:srgbClr val="2DC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2" descr="D:\Desktop\白字透明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545" y="76812"/>
            <a:ext cx="1380141" cy="766745"/>
          </a:xfrm>
          <a:prstGeom prst="rect">
            <a:avLst/>
          </a:prstGeom>
          <a:noFill/>
          <a:extLst>
            <a:ext uri="{909E8E84-426E-40DD-AFC4-6F175D3DCCD1}">
              <a14:hiddenFill xmlns:a14="http://schemas.microsoft.com/office/drawing/2010/main">
                <a:solidFill>
                  <a:srgbClr val="FFFFFF"/>
                </a:solidFill>
              </a14:hiddenFill>
            </a:ext>
          </a:extLst>
        </p:spPr>
      </p:pic>
      <p:sp>
        <p:nvSpPr>
          <p:cNvPr id="111620" name="Rectangle 4"/>
          <p:cNvSpPr>
            <a:spLocks noGrp="1"/>
          </p:cNvSpPr>
          <p:nvPr/>
        </p:nvSpPr>
        <p:spPr>
          <a:xfrm>
            <a:off x="363855" y="1044575"/>
            <a:ext cx="8704580" cy="388620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buClrTx/>
              <a:buSzTx/>
              <a:buFontTx/>
            </a:pPr>
            <a:r>
              <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sym typeface="+mn-ea"/>
              </a:rPr>
              <a:t>Measured Data</a:t>
            </a:r>
            <a:r>
              <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：2100</a:t>
            </a:r>
            <a:r>
              <a:rPr lang="en-US" altLang="zh-CN"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a:t>
            </a:r>
            <a:r>
              <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1700</a:t>
            </a:r>
            <a:r>
              <a:rPr lang="en-US" altLang="zh-CN"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a:t>
            </a:r>
            <a:r>
              <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230</a:t>
            </a:r>
          </a:p>
          <a:p>
            <a:pPr eaLnBrk="1" hangingPunct="1">
              <a:buClrTx/>
              <a:buSzTx/>
              <a:buFontTx/>
            </a:pPr>
            <a:r>
              <a:rPr lang="en-US" altLang="zh-CN"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sym typeface="+mn-ea"/>
              </a:rPr>
              <a:t>Door Frame Size</a:t>
            </a:r>
            <a:r>
              <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a:t>
            </a:r>
          </a:p>
          <a:p>
            <a:pPr eaLnBrk="1" hangingPunct="1">
              <a:buClrTx/>
              <a:buSzTx/>
              <a:buFontTx/>
              <a:buNone/>
            </a:pPr>
            <a:r>
              <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    </a:t>
            </a: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2100-20/bottom plank interval</a:t>
            </a:r>
            <a:r>
              <a:rPr lang="en-US" altLang="zh-CN"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a:t>
            </a: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1700-40/bottom plank interval</a:t>
            </a:r>
            <a:r>
              <a:rPr lang="en-US" altLang="zh-CN"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a:t>
            </a: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230</a:t>
            </a:r>
            <a:endPar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endParaRPr>
          </a:p>
          <a:p>
            <a:pPr eaLnBrk="1" hangingPunct="1">
              <a:buClrTx/>
              <a:buSzTx/>
              <a:buFontTx/>
              <a:buNone/>
            </a:pPr>
            <a:r>
              <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    =2080</a:t>
            </a:r>
            <a:r>
              <a:rPr lang="en-US" altLang="zh-CN"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a:t>
            </a:r>
            <a:r>
              <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1660</a:t>
            </a:r>
            <a:r>
              <a:rPr lang="en-US" altLang="zh-CN"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a:t>
            </a:r>
            <a:r>
              <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230</a:t>
            </a:r>
          </a:p>
          <a:p>
            <a:pPr eaLnBrk="1" hangingPunct="1">
              <a:buClrTx/>
              <a:buSzTx/>
              <a:buFontTx/>
            </a:pPr>
            <a:r>
              <a:rPr lang="en-US" altLang="zh-CN"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sym typeface="+mn-ea"/>
              </a:rPr>
              <a:t>Door Leaf Size</a:t>
            </a:r>
            <a:r>
              <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a:t>
            </a:r>
          </a:p>
          <a:p>
            <a:pPr eaLnBrk="1" hangingPunct="1">
              <a:buClrTx/>
              <a:buSzTx/>
              <a:buFontTx/>
              <a:buNone/>
            </a:pPr>
            <a:r>
              <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 </a:t>
            </a:r>
            <a:r>
              <a:rPr lang="en-US" altLang="zh-CN"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a:t>
            </a: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2080-25/</a:t>
            </a:r>
            <a:r>
              <a:rPr lang="en-US" altLang="zh-CN"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sym typeface="+mn-ea"/>
              </a:rPr>
              <a:t>main </a:t>
            </a: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sym typeface="+mn-ea"/>
              </a:rPr>
              <a:t>plank</a:t>
            </a: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-10/</a:t>
            </a:r>
            <a:r>
              <a:rPr lang="en-US" altLang="zh-CN"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sym typeface="+mn-ea"/>
              </a:rPr>
              <a:t>d</a:t>
            </a: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sym typeface="+mn-ea"/>
              </a:rPr>
              <a:t>oor seam</a:t>
            </a:r>
            <a:r>
              <a:rPr lang="en-US" altLang="zh-CN"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sym typeface="+mn-ea"/>
              </a:rPr>
              <a:t>)</a:t>
            </a:r>
            <a:r>
              <a:rPr lang="en-US" altLang="zh-CN"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a:t>
            </a: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1660-50/</a:t>
            </a:r>
            <a:r>
              <a:rPr lang="en-US" altLang="zh-CN"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sym typeface="+mn-ea"/>
              </a:rPr>
              <a:t>main </a:t>
            </a: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sym typeface="+mn-ea"/>
              </a:rPr>
              <a:t>plank</a:t>
            </a: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-8/</a:t>
            </a:r>
            <a:r>
              <a:rPr lang="en-US" altLang="zh-CN"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sym typeface="+mn-ea"/>
              </a:rPr>
              <a:t>d</a:t>
            </a: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sym typeface="+mn-ea"/>
              </a:rPr>
              <a:t>oor seam</a:t>
            </a:r>
            <a:r>
              <a:rPr lang="en-US" altLang="zh-CN"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sym typeface="+mn-ea"/>
              </a:rPr>
              <a:t>)</a:t>
            </a:r>
            <a:r>
              <a:rPr lang="en-US" altLang="zh-CN"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a:t>
            </a: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45</a:t>
            </a:r>
          </a:p>
          <a:p>
            <a:pPr eaLnBrk="1" hangingPunct="1">
              <a:buClrTx/>
              <a:buSzTx/>
              <a:buFontTx/>
              <a:buNone/>
            </a:pPr>
            <a:r>
              <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    =2045</a:t>
            </a:r>
            <a:r>
              <a:rPr lang="en-US" altLang="zh-CN"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a:t>
            </a:r>
            <a:r>
              <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1602</a:t>
            </a:r>
            <a:r>
              <a:rPr lang="en-US" altLang="zh-CN"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a:t>
            </a:r>
            <a:r>
              <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45</a:t>
            </a:r>
            <a:endParaRPr lang="en-US" altLang="zh-CN" sz="2100" dirty="0">
              <a:latin typeface="Arial" panose="020B0604020202020204" pitchFamily="34" charset="0"/>
              <a:ea typeface="宋体-18030" pitchFamily="49" charset="-122"/>
              <a:cs typeface="Arial" panose="020B0604020202020204" pitchFamily="34" charset="0"/>
            </a:endParaRPr>
          </a:p>
          <a:p>
            <a:pPr eaLnBrk="1" hangingPunct="1">
              <a:buClrTx/>
              <a:buSzTx/>
              <a:buFontTx/>
              <a:buNone/>
            </a:pPr>
            <a:endParaRPr lang="en-US" altLang="zh-CN" sz="2800" dirty="0">
              <a:latin typeface="Arial" panose="020B0604020202020204" pitchFamily="34" charset="0"/>
              <a:ea typeface="宋体-18030" pitchFamily="49" charset="-122"/>
              <a:cs typeface="Arial" panose="020B0604020202020204" pitchFamily="34" charset="0"/>
            </a:endParaRPr>
          </a:p>
        </p:txBody>
      </p:sp>
      <p:sp>
        <p:nvSpPr>
          <p:cNvPr id="3" name="文本框 2"/>
          <p:cNvSpPr txBox="1"/>
          <p:nvPr/>
        </p:nvSpPr>
        <p:spPr>
          <a:xfrm>
            <a:off x="1979930" y="142240"/>
            <a:ext cx="6294120" cy="46037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2400" b="1">
                <a:solidFill>
                  <a:schemeClr val="accent4"/>
                </a:solidFill>
                <a:latin typeface="Arial" panose="020B0604020202020204" pitchFamily="34" charset="0"/>
                <a:ea typeface="宋体" panose="02010600030101010101" pitchFamily="2" charset="-122"/>
                <a:cs typeface="Arial" panose="020B0604020202020204" pitchFamily="34" charset="0"/>
              </a:rPr>
              <a:t>2. </a:t>
            </a:r>
            <a:r>
              <a:rPr lang="en-US" altLang="zh-CN" sz="2400" b="1">
                <a:solidFill>
                  <a:schemeClr val="accent4"/>
                </a:solidFill>
                <a:latin typeface="Arial" panose="020B0604020202020204" pitchFamily="34" charset="0"/>
                <a:ea typeface="宋体" panose="02010600030101010101" pitchFamily="2" charset="-122"/>
                <a:cs typeface="Arial" panose="020B0604020202020204" pitchFamily="34" charset="0"/>
              </a:rPr>
              <a:t>SIZE CALCULATION</a:t>
            </a:r>
            <a:r>
              <a:rPr lang="zh-CN" altLang="en-US" sz="2400" b="1">
                <a:solidFill>
                  <a:schemeClr val="accent4"/>
                </a:solidFill>
                <a:latin typeface="Arial" panose="020B0604020202020204" pitchFamily="34" charset="0"/>
                <a:ea typeface="宋体" panose="02010600030101010101" pitchFamily="2" charset="-122"/>
                <a:cs typeface="Arial" panose="020B0604020202020204" pitchFamily="34" charset="0"/>
              </a:rPr>
              <a:t>  </a:t>
            </a:r>
            <a:r>
              <a:rPr lang="en-US" altLang="zh-CN" sz="2400" b="1">
                <a:solidFill>
                  <a:schemeClr val="accent4"/>
                </a:solidFill>
                <a:latin typeface="Arial" panose="020B0604020202020204" pitchFamily="34" charset="0"/>
                <a:ea typeface="宋体" panose="02010600030101010101" pitchFamily="2" charset="-122"/>
                <a:cs typeface="Arial" panose="020B0604020202020204" pitchFamily="34" charset="0"/>
              </a:rPr>
              <a:t>2  DOUBLE DOOR</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1620"/>
                                        </p:tgtEl>
                                        <p:attrNameLst>
                                          <p:attrName>style.visibility</p:attrName>
                                        </p:attrNameLst>
                                      </p:cBhvr>
                                      <p:to>
                                        <p:strVal val="visible"/>
                                      </p:to>
                                    </p:set>
                                    <p:animEffect transition="in" filter="checkerboard(across)">
                                      <p:cBhvr>
                                        <p:cTn id="7" dur="500"/>
                                        <p:tgtEl>
                                          <p:spTgt spid="111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4137660" y="405130"/>
            <a:ext cx="380365" cy="35496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251520" y="-380578"/>
            <a:ext cx="1728192" cy="1224136"/>
          </a:xfrm>
          <a:prstGeom prst="roundRect">
            <a:avLst/>
          </a:prstGeom>
          <a:solidFill>
            <a:srgbClr val="2DC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2" descr="D:\Desktop\白字透明底.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545" y="76812"/>
            <a:ext cx="1380141" cy="7667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2644" name="Object 4"/>
          <p:cNvGraphicFramePr>
            <a:graphicFrameLocks noGrp="1"/>
          </p:cNvGraphicFramePr>
          <p:nvPr/>
        </p:nvGraphicFramePr>
        <p:xfrm>
          <a:off x="1104900" y="843280"/>
          <a:ext cx="6934200" cy="4090988"/>
        </p:xfrm>
        <a:graphic>
          <a:graphicData uri="http://schemas.openxmlformats.org/presentationml/2006/ole">
            <mc:AlternateContent xmlns:mc="http://schemas.openxmlformats.org/markup-compatibility/2006">
              <mc:Choice xmlns:v="urn:schemas-microsoft-com:vml" Requires="v">
                <p:oleObj spid="_x0000_s11267" r:id="rId5" imgW="9220200" imgH="5438775" progId="AutoCAD.Drawing.17">
                  <p:embed/>
                </p:oleObj>
              </mc:Choice>
              <mc:Fallback>
                <p:oleObj r:id="rId5" imgW="9220200" imgH="5438775" progId="AutoCAD.Drawing.17">
                  <p:embed/>
                  <p:pic>
                    <p:nvPicPr>
                      <p:cNvPr id="0" name="图片 3083"/>
                      <p:cNvPicPr/>
                      <p:nvPr/>
                    </p:nvPicPr>
                    <p:blipFill>
                      <a:blip r:embed="rId6"/>
                      <a:stretch>
                        <a:fillRect/>
                      </a:stretch>
                    </p:blipFill>
                    <p:spPr>
                      <a:xfrm>
                        <a:off x="1104900" y="843280"/>
                        <a:ext cx="6934200" cy="4090988"/>
                      </a:xfrm>
                      <a:prstGeom prst="rect">
                        <a:avLst/>
                      </a:prstGeom>
                      <a:noFill/>
                      <a:ln w="38100">
                        <a:miter/>
                      </a:ln>
                    </p:spPr>
                  </p:pic>
                </p:oleObj>
              </mc:Fallback>
            </mc:AlternateContent>
          </a:graphicData>
        </a:graphic>
      </p:graphicFrame>
      <p:sp>
        <p:nvSpPr>
          <p:cNvPr id="3" name="文本框 2"/>
          <p:cNvSpPr txBox="1"/>
          <p:nvPr/>
        </p:nvSpPr>
        <p:spPr>
          <a:xfrm>
            <a:off x="1579880" y="356870"/>
            <a:ext cx="6725920" cy="44513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2300">
                <a:solidFill>
                  <a:schemeClr val="accent4"/>
                </a:solidFill>
                <a:ea typeface="宋体" panose="02010600030101010101" pitchFamily="2" charset="-122"/>
                <a:cs typeface="+mn-lt"/>
              </a:rPr>
              <a:t>2.</a:t>
            </a:r>
            <a:r>
              <a:rPr lang="en-US" altLang="zh-CN" sz="2300">
                <a:solidFill>
                  <a:schemeClr val="accent4"/>
                </a:solidFill>
                <a:ea typeface="宋体" panose="02010600030101010101" pitchFamily="2" charset="-122"/>
                <a:cs typeface="+mn-lt"/>
              </a:rPr>
              <a:t>DIMENSIONING  3  SLIDING DOOR SECTION</a:t>
            </a:r>
            <a:endParaRPr lang="zh-CN" altLang="en-US" sz="2300">
              <a:solidFill>
                <a:schemeClr val="accent4"/>
              </a:solidFill>
              <a:ea typeface="宋体" panose="02010600030101010101" pitchFamily="2" charset="-122"/>
              <a:cs typeface="+mn-lt"/>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44"/>
                                        </p:tgtEl>
                                        <p:attrNameLst>
                                          <p:attrName>style.visibility</p:attrName>
                                        </p:attrNameLst>
                                      </p:cBhvr>
                                      <p:to>
                                        <p:strVal val="visible"/>
                                      </p:to>
                                    </p:set>
                                    <p:animEffect transition="in" filter="checkerboard(across)">
                                      <p:cBhvr>
                                        <p:cTn id="7" dur="500"/>
                                        <p:tgtEl>
                                          <p:spTgt spid="112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4137660" y="405130"/>
            <a:ext cx="380365" cy="35496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251520" y="-380578"/>
            <a:ext cx="1728192" cy="1224136"/>
          </a:xfrm>
          <a:prstGeom prst="roundRect">
            <a:avLst/>
          </a:prstGeom>
          <a:solidFill>
            <a:srgbClr val="2DC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2" descr="D:\Desktop\白字透明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545" y="76812"/>
            <a:ext cx="1380141" cy="766745"/>
          </a:xfrm>
          <a:prstGeom prst="rect">
            <a:avLst/>
          </a:prstGeom>
          <a:noFill/>
          <a:extLst>
            <a:ext uri="{909E8E84-426E-40DD-AFC4-6F175D3DCCD1}">
              <a14:hiddenFill xmlns:a14="http://schemas.microsoft.com/office/drawing/2010/main">
                <a:solidFill>
                  <a:srgbClr val="FFFFFF"/>
                </a:solidFill>
              </a14:hiddenFill>
            </a:ext>
          </a:extLst>
        </p:spPr>
      </p:pic>
      <p:sp>
        <p:nvSpPr>
          <p:cNvPr id="116740" name="Rectangle 4"/>
          <p:cNvSpPr>
            <a:spLocks noGrp="1"/>
          </p:cNvSpPr>
          <p:nvPr/>
        </p:nvSpPr>
        <p:spPr>
          <a:xfrm>
            <a:off x="425450" y="1110615"/>
            <a:ext cx="8568055" cy="388620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buClrTx/>
              <a:buSzTx/>
              <a:buFontTx/>
            </a:pPr>
            <a:r>
              <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sym typeface="+mn-ea"/>
              </a:rPr>
              <a:t>Measured Data</a:t>
            </a:r>
            <a:r>
              <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：2100</a:t>
            </a:r>
            <a:r>
              <a:rPr lang="en-US" altLang="zh-CN"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a:t>
            </a:r>
            <a:r>
              <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1700</a:t>
            </a:r>
            <a:r>
              <a:rPr lang="en-US" altLang="zh-CN"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a:t>
            </a:r>
            <a:r>
              <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230</a:t>
            </a:r>
          </a:p>
          <a:p>
            <a:pPr eaLnBrk="1" hangingPunct="1">
              <a:buClrTx/>
              <a:buSzTx/>
              <a:buFontTx/>
            </a:pPr>
            <a:r>
              <a:rPr lang="en-US" altLang="zh-CN"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sym typeface="+mn-ea"/>
              </a:rPr>
              <a:t>Door Frame Size</a:t>
            </a:r>
            <a:r>
              <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a:t>
            </a:r>
          </a:p>
          <a:p>
            <a:pPr eaLnBrk="1" hangingPunct="1">
              <a:buClrTx/>
              <a:buSzTx/>
              <a:buFontTx/>
              <a:buNone/>
            </a:pPr>
            <a:r>
              <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  </a:t>
            </a: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  2100-20/</a:t>
            </a: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sym typeface="+mn-ea"/>
              </a:rPr>
              <a:t>bottom plank interval</a:t>
            </a:r>
            <a:r>
              <a:rPr lang="en-US" altLang="zh-CN"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a:t>
            </a: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1700-40/</a:t>
            </a: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sym typeface="+mn-ea"/>
              </a:rPr>
              <a:t>bottom plank interval</a:t>
            </a:r>
            <a:r>
              <a:rPr lang="en-US" altLang="zh-CN"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a:t>
            </a: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230</a:t>
            </a:r>
            <a:endPar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endParaRPr>
          </a:p>
          <a:p>
            <a:pPr eaLnBrk="1" hangingPunct="1">
              <a:buClrTx/>
              <a:buSzTx/>
              <a:buFontTx/>
              <a:buNone/>
            </a:pPr>
            <a:r>
              <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    =2080</a:t>
            </a:r>
            <a:r>
              <a:rPr lang="en-US" altLang="zh-CN"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a:t>
            </a:r>
            <a:r>
              <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1660</a:t>
            </a:r>
            <a:r>
              <a:rPr lang="en-US" altLang="zh-CN"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a:t>
            </a:r>
            <a:r>
              <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230</a:t>
            </a:r>
          </a:p>
          <a:p>
            <a:pPr eaLnBrk="1" hangingPunct="1">
              <a:buClrTx/>
              <a:buSzTx/>
              <a:buFontTx/>
            </a:pPr>
            <a:r>
              <a:rPr lang="en-US" altLang="zh-CN"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sym typeface="+mn-ea"/>
              </a:rPr>
              <a:t>Door Leaf Size</a:t>
            </a:r>
            <a:r>
              <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a:t>
            </a:r>
          </a:p>
          <a:p>
            <a:pPr eaLnBrk="1" hangingPunct="1">
              <a:buClrTx/>
              <a:buSzTx/>
              <a:buFontTx/>
              <a:buNone/>
            </a:pP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   </a:t>
            </a:r>
            <a:r>
              <a:rPr lang="en-US" altLang="zh-CN"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a:t>
            </a: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2080-28/</a:t>
            </a:r>
            <a:r>
              <a:rPr lang="en-US" altLang="zh-CN"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sym typeface="+mn-ea"/>
              </a:rPr>
              <a:t>main </a:t>
            </a: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sym typeface="+mn-ea"/>
              </a:rPr>
              <a:t>plank </a:t>
            </a:r>
            <a:r>
              <a:rPr lang="en-US" altLang="zh-CN"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sym typeface="+mn-ea"/>
              </a:rPr>
              <a:t>thickness</a:t>
            </a: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-50/</a:t>
            </a: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sym typeface="+mn-ea"/>
              </a:rPr>
              <a:t>pulley </a:t>
            </a:r>
            <a:r>
              <a:rPr lang="en-US" altLang="zh-CN"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sym typeface="+mn-ea"/>
              </a:rPr>
              <a:t>gap</a:t>
            </a:r>
            <a:r>
              <a:rPr lang="en-US" altLang="zh-CN"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a:t>
            </a: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1660-56/</a:t>
            </a:r>
            <a:r>
              <a:rPr lang="en-US" altLang="zh-CN"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sym typeface="+mn-ea"/>
              </a:rPr>
              <a:t>main </a:t>
            </a: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sym typeface="+mn-ea"/>
              </a:rPr>
              <a:t>plank </a:t>
            </a:r>
            <a:r>
              <a:rPr lang="en-US" altLang="zh-CN"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sym typeface="+mn-ea"/>
              </a:rPr>
              <a:t>thickness</a:t>
            </a: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+100/overlap </a:t>
            </a:r>
            <a:r>
              <a:rPr lang="en-US" altLang="zh-CN"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w</a:t>
            </a: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idth</a:t>
            </a:r>
            <a:r>
              <a:rPr lang="en-US" altLang="zh-CN"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a:t>
            </a: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/2</a:t>
            </a:r>
            <a:r>
              <a:rPr lang="en-US" altLang="zh-CN"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a:t>
            </a: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40</a:t>
            </a:r>
            <a:r>
              <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    </a:t>
            </a:r>
          </a:p>
          <a:p>
            <a:pPr eaLnBrk="1" hangingPunct="1">
              <a:buClrTx/>
              <a:buSzTx/>
              <a:buFontTx/>
              <a:buNone/>
            </a:pPr>
            <a:r>
              <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 </a:t>
            </a: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   =2002</a:t>
            </a:r>
            <a:r>
              <a:rPr lang="en-US" altLang="zh-CN"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a:t>
            </a: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（852+852）</a:t>
            </a:r>
            <a:r>
              <a:rPr lang="en-US" altLang="zh-CN"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a:t>
            </a: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40</a:t>
            </a:r>
            <a:endParaRPr lang="en-US" altLang="zh-CN" sz="2600" dirty="0">
              <a:latin typeface="Arial" panose="020B0604020202020204" pitchFamily="34" charset="0"/>
              <a:ea typeface="宋体-18030" pitchFamily="49" charset="-122"/>
              <a:cs typeface="Arial" panose="020B0604020202020204" pitchFamily="34" charset="0"/>
            </a:endParaRPr>
          </a:p>
          <a:p>
            <a:pPr eaLnBrk="1" hangingPunct="1">
              <a:buClrTx/>
              <a:buSzTx/>
              <a:buFontTx/>
              <a:buNone/>
            </a:pPr>
            <a:endParaRPr lang="en-US" altLang="zh-CN" sz="2800" dirty="0">
              <a:latin typeface="Arial" panose="020B0604020202020204" pitchFamily="34" charset="0"/>
              <a:ea typeface="宋体-18030" pitchFamily="49" charset="-122"/>
              <a:cs typeface="Arial" panose="020B0604020202020204" pitchFamily="34" charset="0"/>
            </a:endParaRPr>
          </a:p>
        </p:txBody>
      </p:sp>
      <p:sp>
        <p:nvSpPr>
          <p:cNvPr id="3" name="文本框 2"/>
          <p:cNvSpPr txBox="1"/>
          <p:nvPr/>
        </p:nvSpPr>
        <p:spPr>
          <a:xfrm>
            <a:off x="1569085" y="356235"/>
            <a:ext cx="6725920" cy="44513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2300">
                <a:solidFill>
                  <a:schemeClr val="accent4"/>
                </a:solidFill>
                <a:ea typeface="宋体" panose="02010600030101010101" pitchFamily="2" charset="-122"/>
                <a:cs typeface="+mn-lt"/>
              </a:rPr>
              <a:t>2.</a:t>
            </a:r>
            <a:r>
              <a:rPr lang="en-US" altLang="zh-CN" sz="2300">
                <a:solidFill>
                  <a:schemeClr val="accent4"/>
                </a:solidFill>
                <a:ea typeface="宋体" panose="02010600030101010101" pitchFamily="2" charset="-122"/>
                <a:cs typeface="+mn-lt"/>
              </a:rPr>
              <a:t>DIMENSIONING  4  </a:t>
            </a:r>
            <a:r>
              <a:rPr lang="en-US" sz="2300">
                <a:solidFill>
                  <a:schemeClr val="accent4"/>
                </a:solidFill>
                <a:ea typeface="宋体" panose="02010600030101010101" pitchFamily="2" charset="-122"/>
                <a:cs typeface="+mn-lt"/>
              </a:rPr>
              <a:t>DOUBLE</a:t>
            </a:r>
            <a:r>
              <a:rPr lang="en-US" altLang="zh-CN" sz="2300">
                <a:solidFill>
                  <a:schemeClr val="accent4"/>
                </a:solidFill>
                <a:ea typeface="宋体" panose="02010600030101010101" pitchFamily="2" charset="-122"/>
                <a:cs typeface="+mn-lt"/>
              </a:rPr>
              <a:t> SLIDING DOOR</a:t>
            </a:r>
            <a:endParaRPr lang="zh-CN" altLang="en-US" sz="2300">
              <a:solidFill>
                <a:schemeClr val="accent4"/>
              </a:solidFill>
              <a:ea typeface="宋体" panose="02010600030101010101" pitchFamily="2" charset="-122"/>
              <a:cs typeface="+mn-l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6740"/>
                                        </p:tgtEl>
                                        <p:attrNameLst>
                                          <p:attrName>style.visibility</p:attrName>
                                        </p:attrNameLst>
                                      </p:cBhvr>
                                      <p:to>
                                        <p:strVal val="visible"/>
                                      </p:to>
                                    </p:set>
                                    <p:anim calcmode="lin" valueType="num">
                                      <p:cBhvr additive="base">
                                        <p:cTn id="7" dur="500" fill="hold"/>
                                        <p:tgtEl>
                                          <p:spTgt spid="116740"/>
                                        </p:tgtEl>
                                        <p:attrNameLst>
                                          <p:attrName>ppt_x</p:attrName>
                                        </p:attrNameLst>
                                      </p:cBhvr>
                                      <p:tavLst>
                                        <p:tav tm="0">
                                          <p:val>
                                            <p:strVal val="#ppt_x"/>
                                          </p:val>
                                        </p:tav>
                                        <p:tav tm="100000">
                                          <p:val>
                                            <p:strVal val="#ppt_x"/>
                                          </p:val>
                                        </p:tav>
                                      </p:tavLst>
                                    </p:anim>
                                    <p:anim calcmode="lin" valueType="num">
                                      <p:cBhvr additive="base">
                                        <p:cTn id="8" dur="500" fill="hold"/>
                                        <p:tgtEl>
                                          <p:spTgt spid="1167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2"/>
          <p:cNvPicPr>
            <a:picLocks noChangeAspect="1"/>
          </p:cNvPicPr>
          <p:nvPr/>
        </p:nvPicPr>
        <p:blipFill>
          <a:blip r:embed="rId3"/>
          <a:stretch>
            <a:fillRect/>
          </a:stretch>
        </p:blipFill>
        <p:spPr>
          <a:xfrm>
            <a:off x="7581265" y="3589655"/>
            <a:ext cx="1560830" cy="1560830"/>
          </a:xfrm>
          <a:prstGeom prst="rect">
            <a:avLst/>
          </a:prstGeom>
        </p:spPr>
      </p:pic>
      <p:sp>
        <p:nvSpPr>
          <p:cNvPr id="7" name="椭圆 6"/>
          <p:cNvSpPr/>
          <p:nvPr/>
        </p:nvSpPr>
        <p:spPr>
          <a:xfrm>
            <a:off x="4137660" y="405130"/>
            <a:ext cx="380365" cy="35496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251520" y="-380578"/>
            <a:ext cx="1728192" cy="1224136"/>
          </a:xfrm>
          <a:prstGeom prst="roundRect">
            <a:avLst/>
          </a:prstGeom>
          <a:solidFill>
            <a:srgbClr val="2DC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2" descr="D:\Desktop\白字透明底.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545" y="76812"/>
            <a:ext cx="1380141" cy="766745"/>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1579245" y="367030"/>
            <a:ext cx="6725920" cy="44513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2300">
                <a:solidFill>
                  <a:schemeClr val="accent4"/>
                </a:solidFill>
                <a:ea typeface="宋体" panose="02010600030101010101" pitchFamily="2" charset="-122"/>
                <a:cs typeface="+mn-lt"/>
              </a:rPr>
              <a:t>2.</a:t>
            </a:r>
            <a:r>
              <a:rPr lang="en-US" altLang="zh-CN" sz="2300">
                <a:solidFill>
                  <a:schemeClr val="accent4"/>
                </a:solidFill>
                <a:ea typeface="宋体" panose="02010600030101010101" pitchFamily="2" charset="-122"/>
                <a:cs typeface="+mn-lt"/>
              </a:rPr>
              <a:t>DIMENSIONING  5  </a:t>
            </a:r>
            <a:r>
              <a:rPr lang="zh-CN" altLang="en-US" sz="2300">
                <a:solidFill>
                  <a:schemeClr val="accent4"/>
                </a:solidFill>
                <a:ea typeface="宋体" panose="02010600030101010101" pitchFamily="2" charset="-122"/>
                <a:cs typeface="+mn-lt"/>
              </a:rPr>
              <a:t>F</a:t>
            </a:r>
            <a:r>
              <a:rPr lang="en-US" altLang="zh-CN" sz="2300">
                <a:solidFill>
                  <a:schemeClr val="accent4"/>
                </a:solidFill>
                <a:ea typeface="宋体" panose="02010600030101010101" pitchFamily="2" charset="-122"/>
                <a:cs typeface="+mn-lt"/>
              </a:rPr>
              <a:t>OUR SLIDING DOOR</a:t>
            </a:r>
            <a:endParaRPr lang="zh-CN" altLang="en-US" sz="2300">
              <a:solidFill>
                <a:schemeClr val="accent4"/>
              </a:solidFill>
              <a:ea typeface="宋体" panose="02010600030101010101" pitchFamily="2" charset="-122"/>
              <a:cs typeface="+mn-lt"/>
            </a:endParaRPr>
          </a:p>
        </p:txBody>
      </p:sp>
      <p:sp>
        <p:nvSpPr>
          <p:cNvPr id="117764" name="Rectangle 4"/>
          <p:cNvSpPr>
            <a:spLocks noGrp="1"/>
          </p:cNvSpPr>
          <p:nvPr/>
        </p:nvSpPr>
        <p:spPr>
          <a:xfrm>
            <a:off x="156210" y="1017905"/>
            <a:ext cx="8985885" cy="388620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buClrTx/>
              <a:buSzTx/>
              <a:buFontTx/>
            </a:pPr>
            <a:r>
              <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sym typeface="+mn-ea"/>
              </a:rPr>
              <a:t>Measured Data</a:t>
            </a:r>
            <a:r>
              <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：2100</a:t>
            </a:r>
            <a:r>
              <a:rPr lang="en-US" altLang="zh-CN"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a:t>
            </a:r>
            <a:r>
              <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2800</a:t>
            </a:r>
            <a:r>
              <a:rPr lang="en-US" altLang="zh-CN"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a:t>
            </a:r>
            <a:r>
              <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230</a:t>
            </a:r>
          </a:p>
          <a:p>
            <a:pPr eaLnBrk="1" hangingPunct="1">
              <a:buClrTx/>
              <a:buSzTx/>
              <a:buFontTx/>
            </a:pPr>
            <a:r>
              <a:rPr lang="en-US" altLang="zh-CN"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sym typeface="+mn-ea"/>
              </a:rPr>
              <a:t>Door Frame Size</a:t>
            </a:r>
            <a:r>
              <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a:t>
            </a:r>
          </a:p>
          <a:p>
            <a:pPr eaLnBrk="1" hangingPunct="1">
              <a:buClrTx/>
              <a:buSzTx/>
              <a:buFontTx/>
              <a:buNone/>
            </a:pPr>
            <a:r>
              <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   </a:t>
            </a: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 2100-20/</a:t>
            </a: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sym typeface="+mn-ea"/>
              </a:rPr>
              <a:t>bottom plank interval</a:t>
            </a:r>
            <a:r>
              <a:rPr lang="en-US" altLang="zh-CN"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a:t>
            </a: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2800-40/</a:t>
            </a: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sym typeface="+mn-ea"/>
              </a:rPr>
              <a:t>bottom plank interval</a:t>
            </a:r>
            <a:r>
              <a:rPr lang="en-US" altLang="zh-CN"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a:t>
            </a: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230</a:t>
            </a:r>
            <a:endPar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endParaRPr>
          </a:p>
          <a:p>
            <a:pPr eaLnBrk="1" hangingPunct="1">
              <a:buClrTx/>
              <a:buSzTx/>
              <a:buFontTx/>
              <a:buNone/>
            </a:pPr>
            <a:r>
              <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    =2080</a:t>
            </a:r>
            <a:r>
              <a:rPr lang="en-US" altLang="zh-CN"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a:t>
            </a:r>
            <a:r>
              <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2760</a:t>
            </a:r>
            <a:r>
              <a:rPr lang="en-US" altLang="zh-CN"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a:t>
            </a:r>
            <a:r>
              <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230</a:t>
            </a:r>
          </a:p>
          <a:p>
            <a:pPr eaLnBrk="1" hangingPunct="1">
              <a:buClrTx/>
              <a:buSzTx/>
              <a:buFontTx/>
            </a:pPr>
            <a:r>
              <a:rPr lang="en-US" altLang="zh-CN"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sym typeface="+mn-ea"/>
              </a:rPr>
              <a:t>Door Leaf Size</a:t>
            </a:r>
            <a:r>
              <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a:t>
            </a:r>
          </a:p>
          <a:p>
            <a:pPr eaLnBrk="1" hangingPunct="1">
              <a:buClrTx/>
              <a:buSzTx/>
              <a:buFontTx/>
            </a:pPr>
            <a:r>
              <a:rPr lang="en-US" altLang="zh-CN"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a:t>
            </a: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2080-28/</a:t>
            </a:r>
            <a:r>
              <a:rPr lang="en-US" altLang="zh-CN"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sym typeface="+mn-ea"/>
              </a:rPr>
              <a:t>main </a:t>
            </a: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sym typeface="+mn-ea"/>
              </a:rPr>
              <a:t>plank </a:t>
            </a:r>
            <a:r>
              <a:rPr lang="en-US" altLang="zh-CN"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sym typeface="+mn-ea"/>
              </a:rPr>
              <a:t>thickness</a:t>
            </a: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-50/pulley </a:t>
            </a:r>
            <a:r>
              <a:rPr lang="en-US" altLang="zh-CN"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gap)*(</a:t>
            </a: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2760-56/</a:t>
            </a:r>
            <a:r>
              <a:rPr lang="en-US" altLang="zh-CN"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sym typeface="+mn-ea"/>
              </a:rPr>
              <a:t>main </a:t>
            </a: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sym typeface="+mn-ea"/>
              </a:rPr>
              <a:t>plank </a:t>
            </a:r>
            <a:r>
              <a:rPr lang="en-US" altLang="zh-CN"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sym typeface="+mn-ea"/>
              </a:rPr>
              <a:t>thickness</a:t>
            </a: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+200/overlap </a:t>
            </a:r>
            <a:r>
              <a:rPr lang="en-US" altLang="zh-CN"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w</a:t>
            </a: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idth</a:t>
            </a:r>
            <a:r>
              <a:rPr lang="en-US" altLang="zh-CN"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a:t>
            </a: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/4</a:t>
            </a:r>
            <a:r>
              <a:rPr lang="en-US" altLang="zh-CN"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a:t>
            </a:r>
            <a:r>
              <a:rPr lang="zh-CN" altLang="en-US" sz="20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40</a:t>
            </a:r>
            <a:r>
              <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    </a:t>
            </a:r>
          </a:p>
          <a:p>
            <a:pPr eaLnBrk="1" hangingPunct="1">
              <a:buClrTx/>
              <a:buSzTx/>
              <a:buFontTx/>
              <a:buNone/>
            </a:pPr>
            <a:r>
              <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   =2002</a:t>
            </a:r>
            <a:r>
              <a:rPr lang="en-US" altLang="zh-CN"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a:t>
            </a:r>
            <a:r>
              <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726*4</a:t>
            </a:r>
            <a:r>
              <a:rPr lang="en-US" altLang="zh-CN"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a:t>
            </a:r>
            <a:r>
              <a:rPr lang="zh-CN" altLang="en-US" sz="2400" dirty="0">
                <a:gradFill>
                  <a:gsLst>
                    <a:gs pos="21000">
                      <a:srgbClr val="53575C"/>
                    </a:gs>
                    <a:gs pos="88000">
                      <a:srgbClr val="C5C7CA"/>
                    </a:gs>
                  </a:gsLst>
                  <a:lin ang="5400000"/>
                </a:gradFill>
                <a:effectLst/>
                <a:latin typeface="Arial" panose="020B0604020202020204" pitchFamily="34" charset="0"/>
                <a:ea typeface="宋体" panose="02010600030101010101" pitchFamily="2" charset="-122"/>
                <a:cs typeface="Arial" panose="020B0604020202020204" pitchFamily="34" charset="0"/>
              </a:rPr>
              <a:t>40</a:t>
            </a:r>
            <a:endParaRPr lang="en-US" altLang="zh-CN" sz="2800" dirty="0">
              <a:latin typeface="Arial" panose="020B0604020202020204" pitchFamily="34" charset="0"/>
              <a:ea typeface="宋体-18030" pitchFamily="49" charset="-122"/>
              <a:cs typeface="Arial" panose="020B0604020202020204" pitchFamily="34" charset="0"/>
            </a:endParaRPr>
          </a:p>
          <a:p>
            <a:pPr eaLnBrk="1" hangingPunct="1">
              <a:buClrTx/>
              <a:buSzTx/>
              <a:buFontTx/>
              <a:buNone/>
            </a:pPr>
            <a:endParaRPr lang="en-US" altLang="zh-CN" sz="2800" dirty="0">
              <a:latin typeface="Arial" panose="020B0604020202020204" pitchFamily="34" charset="0"/>
              <a:ea typeface="宋体-18030" pitchFamily="49" charset="-122"/>
              <a:cs typeface="Arial" panose="020B06040202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17764"/>
                                        </p:tgtEl>
                                        <p:attrNameLst>
                                          <p:attrName>style.visibility</p:attrName>
                                        </p:attrNameLst>
                                      </p:cBhvr>
                                      <p:to>
                                        <p:strVal val="visible"/>
                                      </p:to>
                                    </p:set>
                                    <p:animEffect transition="in" filter="plus(in)">
                                      <p:cBhvr>
                                        <p:cTn id="7" dur="2000"/>
                                        <p:tgtEl>
                                          <p:spTgt spid="117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3"/>
          <p:cNvPicPr>
            <a:picLocks noChangeAspect="1"/>
          </p:cNvPicPr>
          <p:nvPr/>
        </p:nvPicPr>
        <p:blipFill>
          <a:blip r:embed="rId3"/>
          <a:stretch>
            <a:fillRect/>
          </a:stretch>
        </p:blipFill>
        <p:spPr>
          <a:xfrm>
            <a:off x="4642485" y="1129665"/>
            <a:ext cx="2714625" cy="2037080"/>
          </a:xfrm>
          <a:prstGeom prst="rect">
            <a:avLst/>
          </a:prstGeom>
        </p:spPr>
      </p:pic>
      <p:sp>
        <p:nvSpPr>
          <p:cNvPr id="4" name="圆角矩形 3"/>
          <p:cNvSpPr/>
          <p:nvPr/>
        </p:nvSpPr>
        <p:spPr>
          <a:xfrm>
            <a:off x="251520" y="-380578"/>
            <a:ext cx="1728192" cy="1224136"/>
          </a:xfrm>
          <a:prstGeom prst="roundRect">
            <a:avLst/>
          </a:prstGeom>
          <a:solidFill>
            <a:srgbClr val="2DC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2" descr="D:\Desktop\白字透明底.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545" y="76812"/>
            <a:ext cx="1380141" cy="766745"/>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2036445" y="107315"/>
            <a:ext cx="6005830" cy="95313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2800">
                <a:solidFill>
                  <a:schemeClr val="accent4"/>
                </a:solidFill>
                <a:ea typeface="宋体" panose="02010600030101010101" pitchFamily="2" charset="-122"/>
                <a:cs typeface="+mn-lt"/>
              </a:rPr>
              <a:t>3.</a:t>
            </a:r>
            <a:r>
              <a:rPr lang="en-US" altLang="zh-CN" sz="2800">
                <a:solidFill>
                  <a:schemeClr val="accent4"/>
                </a:solidFill>
                <a:ea typeface="宋体" panose="02010600030101010101" pitchFamily="2" charset="-122"/>
                <a:cs typeface="+mn-lt"/>
              </a:rPr>
              <a:t>INSTALLATION</a:t>
            </a:r>
            <a:r>
              <a:rPr lang="zh-CN" altLang="en-US" sz="2800">
                <a:solidFill>
                  <a:schemeClr val="accent4"/>
                </a:solidFill>
                <a:ea typeface="宋体" panose="02010600030101010101" pitchFamily="2" charset="-122"/>
                <a:cs typeface="+mn-lt"/>
              </a:rPr>
              <a:t>：</a:t>
            </a:r>
            <a:r>
              <a:rPr lang="zh-CN" altLang="en-US" sz="1400" b="1">
                <a:solidFill>
                  <a:schemeClr val="tx1"/>
                </a:solidFill>
                <a:ea typeface="宋体" panose="02010600030101010101" pitchFamily="2" charset="-122"/>
                <a:cs typeface="+mn-lt"/>
              </a:rPr>
              <a:t>Before installing the door, please reserve the door opening: finish the wall facing, plaster the side walls and keep the wall on three sides vertical/horizontal.</a:t>
            </a:r>
          </a:p>
        </p:txBody>
      </p:sp>
      <p:sp>
        <p:nvSpPr>
          <p:cNvPr id="5" name="矩形 4"/>
          <p:cNvSpPr/>
          <p:nvPr/>
        </p:nvSpPr>
        <p:spPr>
          <a:xfrm>
            <a:off x="55245" y="1019175"/>
            <a:ext cx="8546465" cy="783590"/>
          </a:xfrm>
          <a:prstGeom prst="rect">
            <a:avLst/>
          </a:prstGeom>
          <a:noFill/>
          <a:ln>
            <a:noFill/>
          </a:ln>
        </p:spPr>
        <p:txBody>
          <a:bodyPr wrap="square" rtlCol="0" anchor="t">
            <a:spAutoFit/>
          </a:bodyPr>
          <a:lstStyle/>
          <a:p>
            <a:pPr algn="l"/>
            <a:r>
              <a:rPr lang="en-US" altLang="zh-CN" sz="1500" b="1">
                <a:solidFill>
                  <a:schemeClr val="accent6">
                    <a:lumMod val="60000"/>
                    <a:lumOff val="40000"/>
                  </a:schemeClr>
                </a:solidFill>
                <a:effectLst>
                  <a:outerShdw blurRad="38100" dist="25400" dir="5400000" algn="ctr" rotWithShape="0">
                    <a:srgbClr val="6E747A">
                      <a:alpha val="43000"/>
                    </a:srgbClr>
                  </a:outerShdw>
                </a:effectLst>
                <a:ea typeface="宋体" panose="02010600030101010101" pitchFamily="2" charset="-122"/>
                <a:cs typeface="+mn-lt"/>
              </a:rPr>
              <a:t>Step One: </a:t>
            </a:r>
          </a:p>
          <a:p>
            <a:pPr algn="l"/>
            <a:r>
              <a:rPr lang="zh-CN" altLang="en-US" sz="1500" b="1">
                <a:solidFill>
                  <a:schemeClr val="accent6">
                    <a:lumMod val="60000"/>
                    <a:lumOff val="40000"/>
                  </a:schemeClr>
                </a:solidFill>
                <a:effectLst>
                  <a:outerShdw blurRad="38100" dist="25400" dir="5400000" algn="ctr" rotWithShape="0">
                    <a:srgbClr val="6E747A">
                      <a:alpha val="43000"/>
                    </a:srgbClr>
                  </a:outerShdw>
                </a:effectLst>
                <a:ea typeface="宋体" panose="02010600030101010101" pitchFamily="2" charset="-122"/>
                <a:cs typeface="+mn-lt"/>
              </a:rPr>
              <a:t>Confirm the swing direction. Fix the jamb head to the top of the stiles with screws on the floor.</a:t>
            </a:r>
          </a:p>
        </p:txBody>
      </p:sp>
      <p:pic>
        <p:nvPicPr>
          <p:cNvPr id="7" name="图片 6"/>
          <p:cNvPicPr>
            <a:picLocks noChangeAspect="1"/>
          </p:cNvPicPr>
          <p:nvPr/>
        </p:nvPicPr>
        <p:blipFill>
          <a:blip r:embed="rId5"/>
          <a:stretch>
            <a:fillRect/>
          </a:stretch>
        </p:blipFill>
        <p:spPr>
          <a:xfrm>
            <a:off x="883920" y="1592898"/>
            <a:ext cx="1019810" cy="1771015"/>
          </a:xfrm>
          <a:prstGeom prst="rect">
            <a:avLst/>
          </a:prstGeom>
          <a:noFill/>
          <a:ln>
            <a:noFill/>
          </a:ln>
        </p:spPr>
      </p:pic>
      <p:pic>
        <p:nvPicPr>
          <p:cNvPr id="8" name="图片 7"/>
          <p:cNvPicPr>
            <a:picLocks noChangeAspect="1"/>
          </p:cNvPicPr>
          <p:nvPr/>
        </p:nvPicPr>
        <p:blipFill>
          <a:blip r:embed="rId6"/>
          <a:stretch>
            <a:fillRect/>
          </a:stretch>
        </p:blipFill>
        <p:spPr>
          <a:xfrm>
            <a:off x="2178685" y="1584325"/>
            <a:ext cx="2954259" cy="1771200"/>
          </a:xfrm>
          <a:prstGeom prst="rect">
            <a:avLst/>
          </a:prstGeom>
          <a:noFill/>
          <a:ln>
            <a:noFill/>
          </a:ln>
        </p:spPr>
      </p:pic>
      <p:sp>
        <p:nvSpPr>
          <p:cNvPr id="9" name="矩形 8"/>
          <p:cNvSpPr/>
          <p:nvPr/>
        </p:nvSpPr>
        <p:spPr>
          <a:xfrm>
            <a:off x="62865" y="3618230"/>
            <a:ext cx="5665470" cy="1476375"/>
          </a:xfrm>
          <a:prstGeom prst="rect">
            <a:avLst/>
          </a:prstGeom>
          <a:noFill/>
          <a:ln>
            <a:noFill/>
          </a:ln>
        </p:spPr>
        <p:txBody>
          <a:bodyPr wrap="square" rtlCol="0" anchor="t">
            <a:spAutoFit/>
          </a:bodyPr>
          <a:lstStyle/>
          <a:p>
            <a:pPr algn="l"/>
            <a:r>
              <a:rPr lang="en-US" altLang="zh-CN" sz="1500" b="1">
                <a:solidFill>
                  <a:schemeClr val="accent6">
                    <a:lumMod val="60000"/>
                    <a:lumOff val="40000"/>
                  </a:schemeClr>
                </a:solidFill>
                <a:effectLst>
                  <a:outerShdw blurRad="38100" dist="25400" dir="5400000" algn="ctr" rotWithShape="0">
                    <a:srgbClr val="6E747A">
                      <a:alpha val="43000"/>
                    </a:srgbClr>
                  </a:outerShdw>
                </a:effectLst>
                <a:ea typeface="宋体" panose="02010600030101010101" pitchFamily="2" charset="-122"/>
                <a:cs typeface="+mn-lt"/>
              </a:rPr>
              <a:t>Step Two: </a:t>
            </a:r>
          </a:p>
          <a:p>
            <a:pPr algn="l"/>
            <a:r>
              <a:rPr lang="zh-CN" altLang="en-US" sz="1500" b="1">
                <a:solidFill>
                  <a:schemeClr val="accent6">
                    <a:lumMod val="60000"/>
                    <a:lumOff val="40000"/>
                  </a:schemeClr>
                </a:solidFill>
                <a:effectLst>
                  <a:outerShdw blurRad="38100" dist="25400" dir="5400000" algn="ctr" rotWithShape="0">
                    <a:srgbClr val="6E747A">
                      <a:alpha val="43000"/>
                    </a:srgbClr>
                  </a:outerShdw>
                </a:effectLst>
                <a:ea typeface="宋体" panose="02010600030101010101" pitchFamily="2" charset="-122"/>
                <a:cs typeface="+mn-lt"/>
              </a:rPr>
              <a:t>Check the verticality of the door opening with gradienter. Determine the thickness of the baseboard according to the positive or negative difference between the opening size and the frame size. Drill the wall, fill the hole with wood strips and nail the baseboard to the wood strips.</a:t>
            </a:r>
          </a:p>
        </p:txBody>
      </p:sp>
      <p:pic>
        <p:nvPicPr>
          <p:cNvPr id="10" name="图片 9"/>
          <p:cNvPicPr>
            <a:picLocks noChangeAspect="1"/>
          </p:cNvPicPr>
          <p:nvPr/>
        </p:nvPicPr>
        <p:blipFill>
          <a:blip r:embed="rId7"/>
          <a:stretch>
            <a:fillRect/>
          </a:stretch>
        </p:blipFill>
        <p:spPr>
          <a:xfrm>
            <a:off x="5670868" y="3134995"/>
            <a:ext cx="1197848" cy="1951200"/>
          </a:xfrm>
          <a:prstGeom prst="rect">
            <a:avLst/>
          </a:prstGeom>
          <a:noFill/>
          <a:ln>
            <a:noFill/>
          </a:ln>
        </p:spPr>
      </p:pic>
      <p:pic>
        <p:nvPicPr>
          <p:cNvPr id="11" name="图片 10"/>
          <p:cNvPicPr>
            <a:picLocks noChangeAspect="1"/>
          </p:cNvPicPr>
          <p:nvPr/>
        </p:nvPicPr>
        <p:blipFill>
          <a:blip r:embed="rId8"/>
          <a:stretch>
            <a:fillRect/>
          </a:stretch>
        </p:blipFill>
        <p:spPr>
          <a:xfrm>
            <a:off x="6868795" y="3134678"/>
            <a:ext cx="1106170" cy="1950085"/>
          </a:xfrm>
          <a:prstGeom prst="rect">
            <a:avLst/>
          </a:prstGeom>
          <a:noFill/>
          <a:ln>
            <a:noFill/>
          </a:ln>
        </p:spPr>
      </p:pic>
      <p:cxnSp>
        <p:nvCxnSpPr>
          <p:cNvPr id="14" name="直接箭头连接符 13"/>
          <p:cNvCxnSpPr/>
          <p:nvPr/>
        </p:nvCxnSpPr>
        <p:spPr>
          <a:xfrm>
            <a:off x="4735195" y="3912870"/>
            <a:ext cx="860425" cy="241300"/>
          </a:xfrm>
          <a:prstGeom prst="straightConnector1">
            <a:avLst/>
          </a:prstGeom>
          <a:ln>
            <a:tailEnd type="arrow" w="med" len="med"/>
          </a:ln>
        </p:spPr>
        <p:style>
          <a:lnRef idx="3">
            <a:schemeClr val="dk1"/>
          </a:lnRef>
          <a:fillRef idx="0">
            <a:schemeClr val="dk1"/>
          </a:fillRef>
          <a:effectRef idx="2">
            <a:schemeClr val="dk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4"/>
          <p:cNvPicPr>
            <a:picLocks noChangeAspect="1"/>
          </p:cNvPicPr>
          <p:nvPr/>
        </p:nvPicPr>
        <p:blipFill>
          <a:blip r:embed="rId3"/>
          <a:stretch>
            <a:fillRect/>
          </a:stretch>
        </p:blipFill>
        <p:spPr>
          <a:xfrm>
            <a:off x="251460" y="995045"/>
            <a:ext cx="2089150" cy="1567180"/>
          </a:xfrm>
          <a:prstGeom prst="rect">
            <a:avLst/>
          </a:prstGeom>
        </p:spPr>
      </p:pic>
      <p:sp>
        <p:nvSpPr>
          <p:cNvPr id="4" name="圆角矩形 3"/>
          <p:cNvSpPr/>
          <p:nvPr/>
        </p:nvSpPr>
        <p:spPr>
          <a:xfrm>
            <a:off x="251520" y="-380578"/>
            <a:ext cx="1728192" cy="1224136"/>
          </a:xfrm>
          <a:prstGeom prst="roundRect">
            <a:avLst/>
          </a:prstGeom>
          <a:solidFill>
            <a:srgbClr val="2DC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2" descr="D:\Desktop\白字透明底.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545" y="76812"/>
            <a:ext cx="1380141" cy="766745"/>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1918970" y="3175"/>
            <a:ext cx="6874510" cy="1014730"/>
          </a:xfrm>
          <a:prstGeom prst="rect">
            <a:avLst/>
          </a:prstGeom>
          <a:noFill/>
          <a:ln>
            <a:noFill/>
          </a:ln>
        </p:spPr>
        <p:txBody>
          <a:bodyPr wrap="square" rtlCol="0" anchor="t">
            <a:spAutoFit/>
          </a:bodyPr>
          <a:lstStyle/>
          <a:p>
            <a:pPr algn="l"/>
            <a:r>
              <a:rPr lang="en-US" altLang="zh-CN" sz="1500" b="1">
                <a:solidFill>
                  <a:schemeClr val="accent6">
                    <a:lumMod val="60000"/>
                    <a:lumOff val="40000"/>
                  </a:schemeClr>
                </a:solidFill>
                <a:effectLst>
                  <a:outerShdw blurRad="38100" dist="25400" dir="5400000" algn="ctr" rotWithShape="0">
                    <a:srgbClr val="6E747A">
                      <a:alpha val="43000"/>
                    </a:srgbClr>
                  </a:outerShdw>
                </a:effectLst>
                <a:ea typeface="宋体" panose="02010600030101010101" pitchFamily="2" charset="-122"/>
                <a:cs typeface="+mn-lt"/>
              </a:rPr>
              <a:t>Step Three: </a:t>
            </a:r>
          </a:p>
          <a:p>
            <a:pPr algn="l"/>
            <a:r>
              <a:rPr lang="zh-CN" altLang="en-US" sz="1500" b="1">
                <a:solidFill>
                  <a:schemeClr val="accent6">
                    <a:lumMod val="60000"/>
                    <a:lumOff val="40000"/>
                  </a:schemeClr>
                </a:solidFill>
                <a:effectLst>
                  <a:outerShdw blurRad="38100" dist="25400" dir="5400000" algn="ctr" rotWithShape="0">
                    <a:srgbClr val="6E747A">
                      <a:alpha val="43000"/>
                    </a:srgbClr>
                  </a:outerShdw>
                </a:effectLst>
                <a:ea typeface="宋体" panose="02010600030101010101" pitchFamily="2" charset="-122"/>
                <a:cs typeface="+mn-lt"/>
              </a:rPr>
              <a:t>Stand the assembled jamb set in the door opening. Angle screw on or nail the baseboard along the mainboard slot. Fill the gap between the jamb set and the opening with polyurethane foam sealing agent.</a:t>
            </a:r>
          </a:p>
        </p:txBody>
      </p:sp>
      <p:pic>
        <p:nvPicPr>
          <p:cNvPr id="7" name="图片 6" descr="IMG_20190522_174841"/>
          <p:cNvPicPr>
            <a:picLocks noChangeAspect="1"/>
          </p:cNvPicPr>
          <p:nvPr/>
        </p:nvPicPr>
        <p:blipFill>
          <a:blip r:embed="rId5"/>
          <a:stretch>
            <a:fillRect/>
          </a:stretch>
        </p:blipFill>
        <p:spPr>
          <a:xfrm>
            <a:off x="2754313" y="968375"/>
            <a:ext cx="1049642" cy="1868400"/>
          </a:xfrm>
          <a:prstGeom prst="rect">
            <a:avLst/>
          </a:prstGeom>
        </p:spPr>
      </p:pic>
      <p:pic>
        <p:nvPicPr>
          <p:cNvPr id="8" name="图片 8" descr="IMG_20190522_175513"/>
          <p:cNvPicPr>
            <a:picLocks noChangeAspect="1"/>
          </p:cNvPicPr>
          <p:nvPr/>
        </p:nvPicPr>
        <p:blipFill>
          <a:blip r:embed="rId6"/>
          <a:stretch>
            <a:fillRect/>
          </a:stretch>
        </p:blipFill>
        <p:spPr>
          <a:xfrm>
            <a:off x="3804285" y="967423"/>
            <a:ext cx="1049020" cy="1868805"/>
          </a:xfrm>
          <a:prstGeom prst="rect">
            <a:avLst/>
          </a:prstGeom>
        </p:spPr>
      </p:pic>
      <p:pic>
        <p:nvPicPr>
          <p:cNvPr id="9" name="图片 9" descr="IMG_20190522_175458"/>
          <p:cNvPicPr>
            <a:picLocks noChangeAspect="1"/>
          </p:cNvPicPr>
          <p:nvPr/>
        </p:nvPicPr>
        <p:blipFill>
          <a:blip r:embed="rId7"/>
          <a:stretch>
            <a:fillRect/>
          </a:stretch>
        </p:blipFill>
        <p:spPr>
          <a:xfrm>
            <a:off x="4852988" y="965518"/>
            <a:ext cx="1049655" cy="1870075"/>
          </a:xfrm>
          <a:prstGeom prst="rect">
            <a:avLst/>
          </a:prstGeom>
        </p:spPr>
      </p:pic>
      <p:sp>
        <p:nvSpPr>
          <p:cNvPr id="10" name="矩形 9"/>
          <p:cNvSpPr/>
          <p:nvPr/>
        </p:nvSpPr>
        <p:spPr>
          <a:xfrm>
            <a:off x="34290" y="3096895"/>
            <a:ext cx="4250690" cy="321945"/>
          </a:xfrm>
          <a:prstGeom prst="rect">
            <a:avLst/>
          </a:prstGeom>
          <a:noFill/>
          <a:ln>
            <a:noFill/>
          </a:ln>
        </p:spPr>
        <p:txBody>
          <a:bodyPr wrap="square" rtlCol="0" anchor="t">
            <a:spAutoFit/>
          </a:bodyPr>
          <a:lstStyle/>
          <a:p>
            <a:pPr algn="l"/>
            <a:r>
              <a:rPr lang="en-US" altLang="zh-CN" sz="1500" b="1">
                <a:solidFill>
                  <a:schemeClr val="accent6">
                    <a:lumMod val="60000"/>
                    <a:lumOff val="40000"/>
                  </a:schemeClr>
                </a:solidFill>
                <a:effectLst>
                  <a:outerShdw blurRad="38100" dist="25400" dir="5400000" algn="ctr" rotWithShape="0">
                    <a:srgbClr val="6E747A">
                      <a:alpha val="43000"/>
                    </a:srgbClr>
                  </a:outerShdw>
                </a:effectLst>
                <a:ea typeface="宋体" panose="02010600030101010101" pitchFamily="2" charset="-122"/>
                <a:cs typeface="+mn-lt"/>
              </a:rPr>
              <a:t>Step Four: </a:t>
            </a:r>
            <a:r>
              <a:rPr lang="zh-CN" altLang="en-US" sz="1500" b="1">
                <a:solidFill>
                  <a:schemeClr val="accent6">
                    <a:lumMod val="60000"/>
                    <a:lumOff val="40000"/>
                  </a:schemeClr>
                </a:solidFill>
                <a:effectLst>
                  <a:outerShdw blurRad="38100" dist="25400" dir="5400000" algn="ctr" rotWithShape="0">
                    <a:srgbClr val="6E747A">
                      <a:alpha val="43000"/>
                    </a:srgbClr>
                  </a:outerShdw>
                </a:effectLst>
                <a:ea typeface="宋体" panose="02010600030101010101" pitchFamily="2" charset="-122"/>
                <a:cs typeface="+mn-lt"/>
              </a:rPr>
              <a:t>Fix the hinges to the door</a:t>
            </a:r>
            <a:r>
              <a:rPr lang="en-US" altLang="zh-CN" sz="1500" b="1">
                <a:solidFill>
                  <a:schemeClr val="accent6">
                    <a:lumMod val="60000"/>
                    <a:lumOff val="40000"/>
                  </a:schemeClr>
                </a:solidFill>
                <a:effectLst>
                  <a:outerShdw blurRad="38100" dist="25400" dir="5400000" algn="ctr" rotWithShape="0">
                    <a:srgbClr val="6E747A">
                      <a:alpha val="43000"/>
                    </a:srgbClr>
                  </a:outerShdw>
                </a:effectLst>
                <a:ea typeface="宋体" panose="02010600030101010101" pitchFamily="2" charset="-122"/>
                <a:cs typeface="+mn-lt"/>
              </a:rPr>
              <a:t>.</a:t>
            </a:r>
          </a:p>
        </p:txBody>
      </p:sp>
      <p:pic>
        <p:nvPicPr>
          <p:cNvPr id="11" name="图片 7"/>
          <p:cNvPicPr>
            <a:picLocks noChangeAspect="1"/>
          </p:cNvPicPr>
          <p:nvPr/>
        </p:nvPicPr>
        <p:blipFill>
          <a:blip r:embed="rId8"/>
          <a:stretch>
            <a:fillRect/>
          </a:stretch>
        </p:blipFill>
        <p:spPr>
          <a:xfrm>
            <a:off x="141605" y="3433445"/>
            <a:ext cx="1663700" cy="975360"/>
          </a:xfrm>
          <a:prstGeom prst="rect">
            <a:avLst/>
          </a:prstGeom>
          <a:noFill/>
          <a:ln>
            <a:noFill/>
          </a:ln>
        </p:spPr>
      </p:pic>
      <p:pic>
        <p:nvPicPr>
          <p:cNvPr id="12" name="图片 6"/>
          <p:cNvPicPr>
            <a:picLocks noChangeAspect="1"/>
          </p:cNvPicPr>
          <p:nvPr/>
        </p:nvPicPr>
        <p:blipFill>
          <a:blip r:embed="rId9"/>
          <a:stretch>
            <a:fillRect/>
          </a:stretch>
        </p:blipFill>
        <p:spPr>
          <a:xfrm>
            <a:off x="1804988" y="3433128"/>
            <a:ext cx="1725295" cy="977265"/>
          </a:xfrm>
          <a:prstGeom prst="rect">
            <a:avLst/>
          </a:prstGeom>
          <a:noFill/>
          <a:ln>
            <a:noFill/>
          </a:ln>
        </p:spPr>
      </p:pic>
      <p:sp>
        <p:nvSpPr>
          <p:cNvPr id="13" name="矩形 12"/>
          <p:cNvSpPr/>
          <p:nvPr/>
        </p:nvSpPr>
        <p:spPr>
          <a:xfrm>
            <a:off x="3949065" y="2773680"/>
            <a:ext cx="5125720" cy="783590"/>
          </a:xfrm>
          <a:prstGeom prst="rect">
            <a:avLst/>
          </a:prstGeom>
          <a:noFill/>
          <a:ln>
            <a:noFill/>
          </a:ln>
        </p:spPr>
        <p:txBody>
          <a:bodyPr wrap="square" rtlCol="0" anchor="t">
            <a:spAutoFit/>
          </a:bodyPr>
          <a:lstStyle/>
          <a:p>
            <a:pPr algn="l"/>
            <a:r>
              <a:rPr lang="en-US" altLang="zh-CN" sz="1500" b="1">
                <a:solidFill>
                  <a:schemeClr val="accent6">
                    <a:lumMod val="60000"/>
                    <a:lumOff val="40000"/>
                  </a:schemeClr>
                </a:solidFill>
                <a:effectLst>
                  <a:outerShdw blurRad="38100" dist="25400" dir="5400000" algn="ctr" rotWithShape="0">
                    <a:srgbClr val="6E747A">
                      <a:alpha val="43000"/>
                    </a:srgbClr>
                  </a:outerShdw>
                </a:effectLst>
                <a:ea typeface="宋体" panose="02010600030101010101" pitchFamily="2" charset="-122"/>
                <a:cs typeface="+mn-lt"/>
              </a:rPr>
              <a:t>Step Five: </a:t>
            </a:r>
          </a:p>
          <a:p>
            <a:pPr algn="l"/>
            <a:r>
              <a:rPr lang="zh-CN" altLang="en-US" sz="1500" b="1">
                <a:solidFill>
                  <a:schemeClr val="accent6">
                    <a:lumMod val="60000"/>
                    <a:lumOff val="40000"/>
                  </a:schemeClr>
                </a:solidFill>
                <a:effectLst>
                  <a:outerShdw blurRad="38100" dist="25400" dir="5400000" algn="ctr" rotWithShape="0">
                    <a:srgbClr val="6E747A">
                      <a:alpha val="43000"/>
                    </a:srgbClr>
                  </a:outerShdw>
                </a:effectLst>
                <a:ea typeface="宋体" panose="02010600030101010101" pitchFamily="2" charset="-122"/>
                <a:cs typeface="+mn-lt"/>
              </a:rPr>
              <a:t>Remove the door to the hinged jamb stile. Adjust the distance between the door and the hinged jamb stile</a:t>
            </a:r>
          </a:p>
        </p:txBody>
      </p:sp>
      <p:pic>
        <p:nvPicPr>
          <p:cNvPr id="14" name="图片 8"/>
          <p:cNvPicPr>
            <a:picLocks noChangeAspect="1"/>
          </p:cNvPicPr>
          <p:nvPr/>
        </p:nvPicPr>
        <p:blipFill>
          <a:blip r:embed="rId10"/>
          <a:stretch>
            <a:fillRect/>
          </a:stretch>
        </p:blipFill>
        <p:spPr>
          <a:xfrm>
            <a:off x="5820096" y="3519994"/>
            <a:ext cx="930910" cy="1617345"/>
          </a:xfrm>
          <a:prstGeom prst="rect">
            <a:avLst/>
          </a:prstGeom>
          <a:noFill/>
          <a:ln>
            <a:noFill/>
          </a:ln>
        </p:spPr>
      </p:pic>
      <p:pic>
        <p:nvPicPr>
          <p:cNvPr id="15" name="图片 9"/>
          <p:cNvPicPr>
            <a:picLocks noChangeAspect="1"/>
          </p:cNvPicPr>
          <p:nvPr/>
        </p:nvPicPr>
        <p:blipFill>
          <a:blip r:embed="rId11"/>
          <a:stretch>
            <a:fillRect/>
          </a:stretch>
        </p:blipFill>
        <p:spPr>
          <a:xfrm>
            <a:off x="6744335" y="3958273"/>
            <a:ext cx="1551940" cy="1160145"/>
          </a:xfrm>
          <a:prstGeom prst="rect">
            <a:avLst/>
          </a:prstGeom>
          <a:noFill/>
          <a:ln>
            <a:noFill/>
          </a:ln>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0260"/>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0260"/>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4"/>
  <p:tag name="KSO_WM_UNIT_ID" val="_6*i*4"/>
  <p:tag name="KSO_WM_UNIT_HIGHLIGHT" val="0"/>
  <p:tag name="KSO_WM_UNIT_COMPATIBLE" val="0"/>
  <p:tag name="KSO_WM_UNIT_DIAGRAM_ISNUMVISUAL" val="0"/>
  <p:tag name="KSO_WM_UNIT_DIAGRAM_ISREFERUNIT" val="0"/>
  <p:tag name="KSO_WM_UNIT_LAYERLEVEL" val="1"/>
</p:tagLst>
</file>

<file path=ppt/tags/tag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NDEX" val="5"/>
  <p:tag name="KSO_WM_UNIT_ID" val="_6*i*5"/>
  <p:tag name="KSO_WM_UNIT_HIGHLIGHT" val="0"/>
  <p:tag name="KSO_WM_UNIT_COMPATIBLE" val="0"/>
  <p:tag name="KSO_WM_UNIT_DIAGRAM_ISNUMVISUAL" val="0"/>
  <p:tag name="KSO_WM_UNIT_DIAGRAM_ISREFERUNIT" val="0"/>
  <p:tag name="KSO_WM_UNIT_LAYERLEVEL" val="1"/>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SUBCATEGORY" val="0"/>
  <p:tag name="KSO_WM_TAG_VERSION" val="1.0"/>
  <p:tag name="KSO_WM_BEAUTIFY_FLAG" val="#wm#"/>
  <p:tag name="KSO_WM_TEMPLATE_CATEGORY" val="custom"/>
  <p:tag name="KSO_WM_TEMPLATE_INDEX" val="20200260"/>
  <p:tag name="KSO_WM_UNIT_SHOW_EDIT_AREA_INDICATION" val="0"/>
  <p:tag name="KSO_WM_TEMPLATE_THUMBS_INDEX" val="1、9、10、11、1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0260"/>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0260"/>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0260"/>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0260"/>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0260"/>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0260"/>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0260"/>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0260"/>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0260"/>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0260"/>
</p:tagLst>
</file>

<file path=ppt/theme/theme1.xml><?xml version="1.0" encoding="utf-8"?>
<a:theme xmlns:a="http://schemas.openxmlformats.org/drawingml/2006/main" name="2_Office 主题​​">
  <a:themeElements>
    <a:clrScheme name="20200260">
      <a:dk1>
        <a:srgbClr val="000000"/>
      </a:dk1>
      <a:lt1>
        <a:srgbClr val="FFFFFF"/>
      </a:lt1>
      <a:dk2>
        <a:srgbClr val="F8E9CE"/>
      </a:dk2>
      <a:lt2>
        <a:srgbClr val="FDFBFA"/>
      </a:lt2>
      <a:accent1>
        <a:srgbClr val="54402C"/>
      </a:accent1>
      <a:accent2>
        <a:srgbClr val="C89B40"/>
      </a:accent2>
      <a:accent3>
        <a:srgbClr val="E09B0A"/>
      </a:accent3>
      <a:accent4>
        <a:srgbClr val="DBAE44"/>
      </a:accent4>
      <a:accent5>
        <a:srgbClr val="C6BAAC"/>
      </a:accent5>
      <a:accent6>
        <a:srgbClr val="C87F72"/>
      </a:accent6>
      <a:hlink>
        <a:srgbClr val="4B5CC4"/>
      </a:hlink>
      <a:folHlink>
        <a:srgbClr val="725E8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20200260">
    <a:dk1>
      <a:srgbClr val="000000"/>
    </a:dk1>
    <a:lt1>
      <a:srgbClr val="FFFFFF"/>
    </a:lt1>
    <a:dk2>
      <a:srgbClr val="F8E9CE"/>
    </a:dk2>
    <a:lt2>
      <a:srgbClr val="FDFBFA"/>
    </a:lt2>
    <a:accent1>
      <a:srgbClr val="54402C"/>
    </a:accent1>
    <a:accent2>
      <a:srgbClr val="C89B40"/>
    </a:accent2>
    <a:accent3>
      <a:srgbClr val="E09B0A"/>
    </a:accent3>
    <a:accent4>
      <a:srgbClr val="DBAE44"/>
    </a:accent4>
    <a:accent5>
      <a:srgbClr val="C6BAAC"/>
    </a:accent5>
    <a:accent6>
      <a:srgbClr val="C87F72"/>
    </a:accent6>
    <a:hlink>
      <a:srgbClr val="4B5CC4"/>
    </a:hlink>
    <a:folHlink>
      <a:srgbClr val="725E82"/>
    </a:folHlink>
  </a:clrScheme>
</a:themeOverride>
</file>

<file path=ppt/theme/themeOverride2.xml><?xml version="1.0" encoding="utf-8"?>
<a:themeOverride xmlns:a="http://schemas.openxmlformats.org/drawingml/2006/main">
  <a:clrScheme name="20200260">
    <a:dk1>
      <a:srgbClr val="000000"/>
    </a:dk1>
    <a:lt1>
      <a:srgbClr val="FFFFFF"/>
    </a:lt1>
    <a:dk2>
      <a:srgbClr val="F8E9CE"/>
    </a:dk2>
    <a:lt2>
      <a:srgbClr val="FDFBFA"/>
    </a:lt2>
    <a:accent1>
      <a:srgbClr val="54402C"/>
    </a:accent1>
    <a:accent2>
      <a:srgbClr val="C89B40"/>
    </a:accent2>
    <a:accent3>
      <a:srgbClr val="E09B0A"/>
    </a:accent3>
    <a:accent4>
      <a:srgbClr val="DBAE44"/>
    </a:accent4>
    <a:accent5>
      <a:srgbClr val="C6BAAC"/>
    </a:accent5>
    <a:accent6>
      <a:srgbClr val="C87F72"/>
    </a:accent6>
    <a:hlink>
      <a:srgbClr val="4B5CC4"/>
    </a:hlink>
    <a:folHlink>
      <a:srgbClr val="725E82"/>
    </a:folHlink>
  </a:clrScheme>
</a:themeOverride>
</file>

<file path=docProps/app.xml><?xml version="1.0" encoding="utf-8"?>
<Properties xmlns="http://schemas.openxmlformats.org/officeDocument/2006/extended-properties" xmlns:vt="http://schemas.openxmlformats.org/officeDocument/2006/docPropsVTypes">
  <Template>Office Theme</Template>
  <TotalTime>4</TotalTime>
  <Words>1993</Words>
  <Application>Microsoft Office PowerPoint</Application>
  <PresentationFormat>自定义</PresentationFormat>
  <Paragraphs>70</Paragraphs>
  <Slides>10</Slides>
  <Notes>0</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10</vt:i4>
      </vt:variant>
    </vt:vector>
  </HeadingPairs>
  <TitlesOfParts>
    <vt:vector size="20" baseType="lpstr">
      <vt:lpstr>等线</vt:lpstr>
      <vt:lpstr>汉仪尚巍手书W</vt:lpstr>
      <vt:lpstr>隶书</vt:lpstr>
      <vt:lpstr>宋体</vt:lpstr>
      <vt:lpstr>宋体-18030</vt:lpstr>
      <vt:lpstr>微软雅黑</vt:lpstr>
      <vt:lpstr>Arial</vt:lpstr>
      <vt:lpstr>Calibri</vt:lpstr>
      <vt:lpstr>2_Office 主题​​</vt:lpstr>
      <vt:lpstr>AutoCAD.Drawing.17</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Administrator</cp:lastModifiedBy>
  <cp:revision>347</cp:revision>
  <dcterms:created xsi:type="dcterms:W3CDTF">2017-07-30T14:19:00Z</dcterms:created>
  <dcterms:modified xsi:type="dcterms:W3CDTF">2019-09-25T09:04:30Z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2052-11.1.0.8976</vt:lpwstr>
  </property>
</Properties>
</file>