
<file path=[Content_Types].xml><?xml version="1.0" encoding="utf-8"?>
<Types xmlns="http://schemas.openxmlformats.org/package/2006/content-types">
  <Default Extension="jpeg" ContentType="image/jpeg"/>
  <Default Extension="JPG" ContentType="image/.jpg"/>
  <Default Extension="png" ContentType="image/png"/>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sldIdLst>
    <p:sldId id="275" r:id="rId3"/>
    <p:sldId id="280" r:id="rId5"/>
    <p:sldId id="288" r:id="rId6"/>
    <p:sldId id="312" r:id="rId7"/>
    <p:sldId id="303" r:id="rId8"/>
    <p:sldId id="290" r:id="rId9"/>
    <p:sldId id="326" r:id="rId10"/>
    <p:sldId id="324" r:id="rId11"/>
    <p:sldId id="298" r:id="rId12"/>
    <p:sldId id="300" r:id="rId13"/>
  </p:sldIdLst>
  <p:sldSz cx="12192000" cy="6858000"/>
  <p:notesSz cx="6858000" cy="9144000"/>
  <p:embeddedFontLst>
    <p:embeddedFont>
      <p:font typeface="微软雅黑" panose="020B0503020204020204" pitchFamily="34" charset="-122"/>
      <p:regular r:id="rId17"/>
    </p:embeddedFont>
    <p:embeddedFont>
      <p:font typeface="Calibri" panose="020F0502020204030204" charset="0"/>
      <p:regular r:id="rId18"/>
      <p:bold r:id="rId19"/>
      <p:italic r:id="rId20"/>
      <p:boldItalic r:id="rId21"/>
    </p:embeddedFont>
    <p:embeddedFont>
      <p:font typeface="Calibri Light" panose="020F0302020204030204" charset="0"/>
      <p:regular r:id="rId22"/>
      <p:italic r:id="rId23"/>
    </p:embeddedFont>
    <p:embeddedFont>
      <p:font typeface="等线" panose="02010600030101010101" charset="-122"/>
      <p:regular r:id="rId24"/>
    </p:embeddedFont>
  </p:embeddedFontLst>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79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D00000"/>
    <a:srgbClr val="404040"/>
    <a:srgbClr val="E20000"/>
    <a:srgbClr val="8BB7ED"/>
    <a:srgbClr val="63A0EB"/>
    <a:srgbClr val="B6A5DB"/>
    <a:srgbClr val="366BC0"/>
    <a:srgbClr val="C2B4E1"/>
    <a:srgbClr val="2170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19" autoAdjust="0"/>
    <p:restoredTop sz="96379" autoAdjust="0"/>
  </p:normalViewPr>
  <p:slideViewPr>
    <p:cSldViewPr snapToGrid="0" showGuides="1">
      <p:cViewPr varScale="1">
        <p:scale>
          <a:sx n="109" d="100"/>
          <a:sy n="109" d="100"/>
        </p:scale>
        <p:origin x="918" y="114"/>
      </p:cViewPr>
      <p:guideLst>
        <p:guide orient="horz" pos="2136"/>
        <p:guide pos="3790"/>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tags" Target="tags/tag7.xml"/><Relationship Id="rId24" Type="http://schemas.openxmlformats.org/officeDocument/2006/relationships/font" Target="fonts/font8.fntdata"/><Relationship Id="rId23" Type="http://schemas.openxmlformats.org/officeDocument/2006/relationships/font" Target="fonts/font7.fntdata"/><Relationship Id="rId22" Type="http://schemas.openxmlformats.org/officeDocument/2006/relationships/font" Target="fonts/font6.fntdata"/><Relationship Id="rId21" Type="http://schemas.openxmlformats.org/officeDocument/2006/relationships/font" Target="fonts/font5.fntdata"/><Relationship Id="rId20" Type="http://schemas.openxmlformats.org/officeDocument/2006/relationships/font" Target="fonts/font4.fntdata"/><Relationship Id="rId2" Type="http://schemas.openxmlformats.org/officeDocument/2006/relationships/theme" Target="theme/theme1.xml"/><Relationship Id="rId19" Type="http://schemas.openxmlformats.org/officeDocument/2006/relationships/font" Target="fonts/font3.fntdata"/><Relationship Id="rId18" Type="http://schemas.openxmlformats.org/officeDocument/2006/relationships/font" Target="fonts/font2.fntdata"/><Relationship Id="rId17" Type="http://schemas.openxmlformats.org/officeDocument/2006/relationships/font" Target="fonts/font1.fntdata"/><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982B93-D878-4220-82A0-3D8A37C6481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94396F-7CC6-42E5-83BE-72592AAF95C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94396F-7CC6-42E5-83BE-72592AAF95C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94396F-7CC6-42E5-83BE-72592AAF95C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94396F-7CC6-42E5-83BE-72592AAF95C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94396F-7CC6-42E5-83BE-72592AAF95C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94396F-7CC6-42E5-83BE-72592AAF95C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94396F-7CC6-42E5-83BE-72592AAF95C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94396F-7CC6-42E5-83BE-72592AAF95C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94396F-7CC6-42E5-83BE-72592AAF95C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94396F-7CC6-42E5-83BE-72592AAF95C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94396F-7CC6-42E5-83BE-72592AAF95C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F2C3DB7C-2D6B-4C00-98DC-0DA6EC76AE3B}"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06651A3-21E8-4EF8-877E-30E54495478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F2C3DB7C-2D6B-4C00-98DC-0DA6EC76AE3B}"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06651A3-21E8-4EF8-877E-30E54495478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F2C3DB7C-2D6B-4C00-98DC-0DA6EC76AE3B}"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06651A3-21E8-4EF8-877E-30E54495478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F2C3DB7C-2D6B-4C00-98DC-0DA6EC76AE3B}"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06651A3-21E8-4EF8-877E-30E54495478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F2C3DB7C-2D6B-4C00-98DC-0DA6EC76AE3B}"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06651A3-21E8-4EF8-877E-30E54495478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2C3DB7C-2D6B-4C00-98DC-0DA6EC76AE3B}"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06651A3-21E8-4EF8-877E-30E54495478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C3DB7C-2D6B-4C00-98DC-0DA6EC76AE3B}"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06651A3-21E8-4EF8-877E-30E54495478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F2C3DB7C-2D6B-4C00-98DC-0DA6EC76AE3B}"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06651A3-21E8-4EF8-877E-30E54495478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F2C3DB7C-2D6B-4C00-98DC-0DA6EC76AE3B}"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06651A3-21E8-4EF8-877E-30E54495478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C3DB7C-2D6B-4C00-98DC-0DA6EC76AE3B}"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6651A3-21E8-4EF8-877E-30E54495478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3.jpeg"/><Relationship Id="rId3" Type="http://schemas.openxmlformats.org/officeDocument/2006/relationships/image" Target="../media/image2.png"/><Relationship Id="rId2" Type="http://schemas.microsoft.com/office/2007/relationships/media" Target="../media/media1.m4a"/><Relationship Id="rId1" Type="http://schemas.openxmlformats.org/officeDocument/2006/relationships/audio" Target="../media/media1.m4a"/></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3.xml"/><Relationship Id="rId2" Type="http://schemas.openxmlformats.org/officeDocument/2006/relationships/image" Target="../media/image9.jpeg"/><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image" Target="../media/image11.jpeg"/><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10.jpeg"/><Relationship Id="rId10" Type="http://schemas.openxmlformats.org/officeDocument/2006/relationships/notesSlide" Target="../notesSlides/notesSlide7.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0" y="1830145"/>
            <a:ext cx="12192000" cy="304287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魅族Flyme5官方介绍视频_高清">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995951" y="-2346385"/>
            <a:ext cx="609600" cy="609600"/>
          </a:xfrm>
          <a:prstGeom prst="rect">
            <a:avLst/>
          </a:prstGeom>
        </p:spPr>
      </p:pic>
      <p:sp>
        <p:nvSpPr>
          <p:cNvPr id="45" name="TextBox 44"/>
          <p:cNvSpPr txBox="1"/>
          <p:nvPr/>
        </p:nvSpPr>
        <p:spPr>
          <a:xfrm>
            <a:off x="2231708" y="2671280"/>
            <a:ext cx="7728585" cy="400110"/>
          </a:xfrm>
          <a:prstGeom prst="rect">
            <a:avLst/>
          </a:prstGeom>
          <a:noFill/>
        </p:spPr>
        <p:txBody>
          <a:bodyPr wrap="square" rtlCol="0">
            <a:spAutoFit/>
          </a:bodyPr>
          <a:lstStyle/>
          <a:p>
            <a:pPr algn="ctr"/>
            <a:r>
              <a:rPr lang="en-US" altLang="zh-CN" sz="2000" dirty="0">
                <a:solidFill>
                  <a:srgbClr val="D00000"/>
                </a:solidFill>
                <a:latin typeface="微软雅黑" panose="020B0503020204020204" pitchFamily="34" charset="-122"/>
                <a:ea typeface="微软雅黑" panose="020B0503020204020204" pitchFamily="34" charset="-122"/>
              </a:rPr>
              <a:t>PRODUCT INTRODUCTION / NEW PRODUCT RELEASE</a:t>
            </a:r>
            <a:endParaRPr lang="zh-CN" altLang="en-US" sz="2000" dirty="0">
              <a:solidFill>
                <a:srgbClr val="D00000"/>
              </a:solidFill>
              <a:latin typeface="微软雅黑" panose="020B0503020204020204" pitchFamily="34" charset="-122"/>
              <a:ea typeface="微软雅黑" panose="020B0503020204020204" pitchFamily="34" charset="-122"/>
            </a:endParaRPr>
          </a:p>
        </p:txBody>
      </p:sp>
      <p:sp>
        <p:nvSpPr>
          <p:cNvPr id="47" name="文本框 17"/>
          <p:cNvSpPr txBox="1"/>
          <p:nvPr/>
        </p:nvSpPr>
        <p:spPr>
          <a:xfrm>
            <a:off x="3992880" y="5737225"/>
            <a:ext cx="4396105" cy="41465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ctr">
              <a:spcAft>
                <a:spcPts val="0"/>
              </a:spcAft>
            </a:pPr>
            <a:r>
              <a:rPr lang="zh-CN" b="1" kern="100" dirty="0">
                <a:solidFill>
                  <a:schemeClr val="tx1">
                    <a:lumMod val="85000"/>
                    <a:lumOff val="15000"/>
                  </a:schemeClr>
                </a:solidFill>
                <a:ea typeface="微软雅黑" panose="020B0503020204020204" pitchFamily="34" charset="-122"/>
                <a:cs typeface="Arial" panose="020B0604020202020204"/>
              </a:rPr>
              <a:t>Shanghai Techway Industrial Co., Ltd.</a:t>
            </a:r>
            <a:endParaRPr lang="zh-CN" b="1" kern="100" dirty="0">
              <a:solidFill>
                <a:schemeClr val="tx1">
                  <a:lumMod val="85000"/>
                  <a:lumOff val="15000"/>
                </a:schemeClr>
              </a:solidFill>
              <a:ea typeface="微软雅黑" panose="020B0503020204020204" pitchFamily="34" charset="-122"/>
              <a:cs typeface="Arial" panose="020B0604020202020204"/>
            </a:endParaRPr>
          </a:p>
        </p:txBody>
      </p:sp>
      <p:grpSp>
        <p:nvGrpSpPr>
          <p:cNvPr id="4" name="组合 3"/>
          <p:cNvGrpSpPr/>
          <p:nvPr/>
        </p:nvGrpSpPr>
        <p:grpSpPr>
          <a:xfrm>
            <a:off x="580651" y="5097661"/>
            <a:ext cx="1017541" cy="99011"/>
            <a:chOff x="4463740" y="4038839"/>
            <a:chExt cx="1017541" cy="99011"/>
          </a:xfrm>
        </p:grpSpPr>
        <p:sp>
          <p:nvSpPr>
            <p:cNvPr id="16" name="椭圆 15"/>
            <p:cNvSpPr/>
            <p:nvPr/>
          </p:nvSpPr>
          <p:spPr>
            <a:xfrm>
              <a:off x="4463740" y="4038839"/>
              <a:ext cx="99011" cy="99011"/>
            </a:xfrm>
            <a:prstGeom prst="ellipse">
              <a:avLst/>
            </a:prstGeom>
            <a:solidFill>
              <a:srgbClr val="D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8" name="椭圆 17"/>
            <p:cNvSpPr/>
            <p:nvPr/>
          </p:nvSpPr>
          <p:spPr>
            <a:xfrm>
              <a:off x="4693372" y="4038839"/>
              <a:ext cx="99011" cy="99011"/>
            </a:xfrm>
            <a:prstGeom prst="ellipse">
              <a:avLst/>
            </a:prstGeom>
            <a:solidFill>
              <a:srgbClr val="D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9" name="椭圆 18"/>
            <p:cNvSpPr/>
            <p:nvPr/>
          </p:nvSpPr>
          <p:spPr>
            <a:xfrm>
              <a:off x="4923005" y="4038839"/>
              <a:ext cx="99011" cy="99011"/>
            </a:xfrm>
            <a:prstGeom prst="ellipse">
              <a:avLst/>
            </a:prstGeom>
            <a:solidFill>
              <a:srgbClr val="D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0" name="椭圆 19"/>
            <p:cNvSpPr/>
            <p:nvPr/>
          </p:nvSpPr>
          <p:spPr>
            <a:xfrm>
              <a:off x="5152638" y="4038839"/>
              <a:ext cx="99011" cy="99011"/>
            </a:xfrm>
            <a:prstGeom prst="ellipse">
              <a:avLst/>
            </a:prstGeom>
            <a:solidFill>
              <a:srgbClr val="D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1" name="椭圆 20"/>
            <p:cNvSpPr/>
            <p:nvPr/>
          </p:nvSpPr>
          <p:spPr>
            <a:xfrm>
              <a:off x="5382270" y="4038839"/>
              <a:ext cx="99011" cy="99011"/>
            </a:xfrm>
            <a:prstGeom prst="ellips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5" name="矩形 4"/>
          <p:cNvSpPr/>
          <p:nvPr/>
        </p:nvSpPr>
        <p:spPr>
          <a:xfrm>
            <a:off x="0" y="1830145"/>
            <a:ext cx="12192000" cy="2941321"/>
          </a:xfrm>
          <a:prstGeom prst="rect">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0" y="1830145"/>
            <a:ext cx="4983480" cy="30428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17"/>
          <p:cNvSpPr txBox="1"/>
          <p:nvPr/>
        </p:nvSpPr>
        <p:spPr>
          <a:xfrm>
            <a:off x="7367905" y="1285240"/>
            <a:ext cx="3912870" cy="41465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indent="342900" algn="r">
              <a:spcAft>
                <a:spcPts val="0"/>
              </a:spcAft>
            </a:pPr>
            <a:r>
              <a:rPr lang="en-US" altLang="zh-CN" sz="2400" kern="100" dirty="0">
                <a:solidFill>
                  <a:srgbClr val="D00000"/>
                </a:solidFill>
                <a:effectLst/>
                <a:latin typeface="微软雅黑" panose="020B0503020204020204" pitchFamily="34" charset="-122"/>
                <a:ea typeface="微软雅黑" panose="020B0503020204020204" pitchFamily="34" charset="-122"/>
                <a:cs typeface="Times New Roman" panose="02020603050405020304"/>
              </a:rPr>
              <a:t>Better tools Better Life</a:t>
            </a:r>
            <a:r>
              <a:rPr lang="en-US" sz="2400" kern="100" dirty="0">
                <a:solidFill>
                  <a:srgbClr val="D00000"/>
                </a:solidFill>
                <a:effectLst/>
                <a:latin typeface="微软雅黑" panose="020B0503020204020204" pitchFamily="34" charset="-122"/>
                <a:ea typeface="微软雅黑" panose="020B0503020204020204" pitchFamily="34" charset="-122"/>
                <a:cs typeface="Times New Roman" panose="02020603050405020304"/>
              </a:rPr>
              <a:t> </a:t>
            </a:r>
            <a:endParaRPr lang="zh-CN" sz="1200" kern="100" dirty="0">
              <a:solidFill>
                <a:srgbClr val="D00000"/>
              </a:solidFill>
              <a:effectLst/>
              <a:latin typeface="微软雅黑" panose="020B0503020204020204" pitchFamily="34" charset="-122"/>
              <a:ea typeface="微软雅黑" panose="020B0503020204020204" pitchFamily="34" charset="-122"/>
              <a:cs typeface="Times New Roman" panose="02020603050405020304"/>
            </a:endParaRPr>
          </a:p>
        </p:txBody>
      </p:sp>
      <p:sp>
        <p:nvSpPr>
          <p:cNvPr id="27" name="文本框 3"/>
          <p:cNvSpPr txBox="1"/>
          <p:nvPr/>
        </p:nvSpPr>
        <p:spPr>
          <a:xfrm>
            <a:off x="5517565" y="2612297"/>
            <a:ext cx="5531614" cy="1330325"/>
          </a:xfrm>
          <a:prstGeom prst="rect">
            <a:avLst/>
          </a:prstGeom>
          <a:noFill/>
          <a:effectLst/>
        </p:spPr>
        <p:txBody>
          <a:bodyPr wrap="square" lIns="68580" tIns="34290" rIns="68580" bIns="34290" rtlCol="0">
            <a:spAutoFit/>
          </a:bodyPr>
          <a:lstStyle/>
          <a:p>
            <a:r>
              <a:rPr lang="en-US" altLang="zh-CN" sz="5400"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PDR</a:t>
            </a:r>
            <a:endParaRPr lang="en-US" altLang="zh-CN" sz="5400"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r>
              <a:rPr lang="en-US" altLang="zh-CN" sz="2800"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PRODUCT INTRODUCTION</a:t>
            </a:r>
            <a:endParaRPr lang="zh-CN" altLang="en-US" sz="2800"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4000" advClick="0" advTm="0">
        <p14:vortex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23" presetClass="entr" presetSubtype="16" fill="hold" grpId="0" nodeType="afterEffect">
                                  <p:stCondLst>
                                    <p:cond delay="0"/>
                                  </p:stCondLst>
                                  <p:iterate type="lt">
                                    <p:tmPct val="10000"/>
                                  </p:iterate>
                                  <p:childTnLst>
                                    <p:set>
                                      <p:cBhvr>
                                        <p:cTn id="9" dur="1" fill="hold">
                                          <p:stCondLst>
                                            <p:cond delay="0"/>
                                          </p:stCondLst>
                                        </p:cTn>
                                        <p:tgtEl>
                                          <p:spTgt spid="27"/>
                                        </p:tgtEl>
                                        <p:attrNameLst>
                                          <p:attrName>style.visibility</p:attrName>
                                        </p:attrNameLst>
                                      </p:cBhvr>
                                      <p:to>
                                        <p:strVal val="visible"/>
                                      </p:to>
                                    </p:set>
                                    <p:anim calcmode="lin" valueType="num">
                                      <p:cBhvr>
                                        <p:cTn id="10" dur="750" fill="hold"/>
                                        <p:tgtEl>
                                          <p:spTgt spid="27"/>
                                        </p:tgtEl>
                                        <p:attrNameLst>
                                          <p:attrName>ppt_w</p:attrName>
                                        </p:attrNameLst>
                                      </p:cBhvr>
                                      <p:tavLst>
                                        <p:tav tm="0">
                                          <p:val>
                                            <p:fltVal val="0"/>
                                          </p:val>
                                        </p:tav>
                                        <p:tav tm="100000">
                                          <p:val>
                                            <p:strVal val="#ppt_w"/>
                                          </p:val>
                                        </p:tav>
                                      </p:tavLst>
                                    </p:anim>
                                    <p:anim calcmode="lin" valueType="num">
                                      <p:cBhvr>
                                        <p:cTn id="11" dur="750" fill="hold"/>
                                        <p:tgtEl>
                                          <p:spTgt spid="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3">
                <p:cTn id="12" fill="hold" display="0">
                  <p:stCondLst>
                    <p:cond delay="indefinite"/>
                  </p:stCondLst>
                  <p:endCondLst>
                    <p:cond evt="onStopAudio" delay="0">
                      <p:tgtEl>
                        <p:sldTgt/>
                      </p:tgtEl>
                    </p:cond>
                  </p:endCondLst>
                </p:cTn>
                <p:tgtEl>
                  <p:spTgt spid="14"/>
                </p:tgtEl>
              </p:cMediaNode>
            </p:audio>
          </p:childTnLst>
        </p:cTn>
      </p:par>
    </p:tnLst>
    <p:bldLst>
      <p:bldP spid="27"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3"/>
          <p:cNvSpPr txBox="1"/>
          <p:nvPr/>
        </p:nvSpPr>
        <p:spPr>
          <a:xfrm>
            <a:off x="2855640" y="2209033"/>
            <a:ext cx="6480720" cy="1546577"/>
          </a:xfrm>
          <a:prstGeom prst="rect">
            <a:avLst/>
          </a:prstGeom>
          <a:noFill/>
          <a:effectLst/>
        </p:spPr>
        <p:txBody>
          <a:bodyPr wrap="square" lIns="68580" tIns="34290" rIns="68580" bIns="34290" rtlCol="0">
            <a:spAutoFit/>
          </a:bodyPr>
          <a:lstStyle/>
          <a:p>
            <a:pPr algn="ctr"/>
            <a:r>
              <a:rPr lang="en-US" altLang="zh-CN" sz="9600" dirty="0">
                <a:solidFill>
                  <a:srgbClr val="D00000"/>
                </a:solidFill>
                <a:latin typeface="微软雅黑" panose="020B0503020204020204" pitchFamily="34" charset="-122"/>
                <a:ea typeface="微软雅黑" panose="020B0503020204020204" pitchFamily="34" charset="-122"/>
                <a:cs typeface="+mn-ea"/>
                <a:sym typeface="微软雅黑" panose="020B0503020204020204" pitchFamily="34" charset="-122"/>
              </a:rPr>
              <a:t>THANKS</a:t>
            </a:r>
            <a:endParaRPr lang="zh-CN" altLang="en-US" sz="9600" dirty="0">
              <a:solidFill>
                <a:srgbClr val="D00000"/>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8" name="文本框 3"/>
          <p:cNvSpPr txBox="1"/>
          <p:nvPr/>
        </p:nvSpPr>
        <p:spPr>
          <a:xfrm>
            <a:off x="4223792" y="3499951"/>
            <a:ext cx="3744416" cy="745490"/>
          </a:xfrm>
          <a:prstGeom prst="rect">
            <a:avLst/>
          </a:prstGeom>
          <a:noFill/>
          <a:effectLst/>
        </p:spPr>
        <p:txBody>
          <a:bodyPr wrap="square" lIns="68580" tIns="34290" rIns="68580" bIns="34290" rtlCol="0">
            <a:spAutoFit/>
          </a:bodyPr>
          <a:lstStyle/>
          <a:p>
            <a:pPr algn="ctr"/>
            <a:r>
              <a:rPr lang="zh-CN" altLang="en-US" sz="4400" dirty="0">
                <a:solidFill>
                  <a:srgbClr val="D00000"/>
                </a:solidFill>
                <a:latin typeface="微软雅黑" panose="020B0503020204020204" pitchFamily="34" charset="-122"/>
                <a:ea typeface="微软雅黑" panose="020B0503020204020204" pitchFamily="34" charset="-122"/>
                <a:cs typeface="+mn-ea"/>
                <a:sym typeface="微软雅黑" panose="020B0503020204020204" pitchFamily="34" charset="-122"/>
              </a:rPr>
              <a:t>感谢观看</a:t>
            </a:r>
            <a:endParaRPr lang="zh-CN" altLang="en-US" sz="4400" dirty="0">
              <a:solidFill>
                <a:srgbClr val="D00000"/>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fltVal val="0"/>
                                          </p:val>
                                        </p:tav>
                                        <p:tav tm="100000">
                                          <p:val>
                                            <p:strVal val="#ppt_w"/>
                                          </p:val>
                                        </p:tav>
                                      </p:tavLst>
                                    </p:anim>
                                    <p:anim calcmode="lin" valueType="num">
                                      <p:cBhvr>
                                        <p:cTn id="8" dur="750" fill="hold"/>
                                        <p:tgtEl>
                                          <p:spTgt spid="11"/>
                                        </p:tgtEl>
                                        <p:attrNameLst>
                                          <p:attrName>ppt_h</p:attrName>
                                        </p:attrNameLst>
                                      </p:cBhvr>
                                      <p:tavLst>
                                        <p:tav tm="0">
                                          <p:val>
                                            <p:fltVal val="0"/>
                                          </p:val>
                                        </p:tav>
                                        <p:tav tm="100000">
                                          <p:val>
                                            <p:strVal val="#ppt_h"/>
                                          </p:val>
                                        </p:tav>
                                      </p:tavLst>
                                    </p:anim>
                                  </p:childTnLst>
                                </p:cTn>
                              </p:par>
                            </p:childTnLst>
                          </p:cTn>
                        </p:par>
                        <p:par>
                          <p:cTn id="9" fill="hold">
                            <p:stCondLst>
                              <p:cond delay="1125"/>
                            </p:stCondLst>
                            <p:childTnLst>
                              <p:par>
                                <p:cTn id="10" presetID="23" presetClass="entr" presetSubtype="16" fill="hold" grpId="0" nodeType="afterEffect">
                                  <p:stCondLst>
                                    <p:cond delay="0"/>
                                  </p:stCondLst>
                                  <p:iterate type="lt">
                                    <p:tmPct val="10000"/>
                                  </p:iterate>
                                  <p:childTnLst>
                                    <p:set>
                                      <p:cBhvr>
                                        <p:cTn id="11" dur="1" fill="hold">
                                          <p:stCondLst>
                                            <p:cond delay="0"/>
                                          </p:stCondLst>
                                        </p:cTn>
                                        <p:tgtEl>
                                          <p:spTgt spid="18"/>
                                        </p:tgtEl>
                                        <p:attrNameLst>
                                          <p:attrName>style.visibility</p:attrName>
                                        </p:attrNameLst>
                                      </p:cBhvr>
                                      <p:to>
                                        <p:strVal val="visible"/>
                                      </p:to>
                                    </p:set>
                                    <p:anim calcmode="lin" valueType="num">
                                      <p:cBhvr>
                                        <p:cTn id="12" dur="750" fill="hold"/>
                                        <p:tgtEl>
                                          <p:spTgt spid="18"/>
                                        </p:tgtEl>
                                        <p:attrNameLst>
                                          <p:attrName>ppt_w</p:attrName>
                                        </p:attrNameLst>
                                      </p:cBhvr>
                                      <p:tavLst>
                                        <p:tav tm="0">
                                          <p:val>
                                            <p:fltVal val="0"/>
                                          </p:val>
                                        </p:tav>
                                        <p:tav tm="100000">
                                          <p:val>
                                            <p:strVal val="#ppt_w"/>
                                          </p:val>
                                        </p:tav>
                                      </p:tavLst>
                                    </p:anim>
                                    <p:anim calcmode="lin" valueType="num">
                                      <p:cBhvr>
                                        <p:cTn id="13" dur="75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p:cNvSpPr/>
          <p:nvPr/>
        </p:nvSpPr>
        <p:spPr>
          <a:xfrm>
            <a:off x="1581785" y="1849120"/>
            <a:ext cx="9387840" cy="706755"/>
          </a:xfrm>
          <a:prstGeom prst="rect">
            <a:avLst/>
          </a:prstGeom>
        </p:spPr>
        <p:txBody>
          <a:bodyPr wrap="square">
            <a:spAutoFit/>
          </a:bodyPr>
          <a:lstStyle/>
          <a:p>
            <a:pPr algn="ctr"/>
            <a:r>
              <a:rPr sz="4000" b="1" dirty="0">
                <a:solidFill>
                  <a:srgbClr val="D00000"/>
                </a:solidFill>
                <a:latin typeface="微软雅黑" panose="020B0503020204020204" pitchFamily="34" charset="-122"/>
                <a:ea typeface="微软雅黑" panose="020B0503020204020204" pitchFamily="34" charset="-122"/>
                <a:sym typeface="+mn-ea"/>
              </a:rPr>
              <a:t>Plan </a:t>
            </a:r>
            <a:r>
              <a:rPr lang="en-US" sz="4000" b="1" dirty="0">
                <a:solidFill>
                  <a:srgbClr val="D00000"/>
                </a:solidFill>
                <a:latin typeface="微软雅黑" panose="020B0503020204020204" pitchFamily="34" charset="-122"/>
                <a:ea typeface="微软雅黑" panose="020B0503020204020204" pitchFamily="34" charset="-122"/>
                <a:sym typeface="+mn-ea"/>
              </a:rPr>
              <a:t>A</a:t>
            </a:r>
            <a:r>
              <a:rPr sz="4000" b="1" dirty="0">
                <a:solidFill>
                  <a:srgbClr val="D00000"/>
                </a:solidFill>
                <a:latin typeface="微软雅黑" panose="020B0503020204020204" pitchFamily="34" charset="-122"/>
                <a:ea typeface="微软雅黑" panose="020B0503020204020204" pitchFamily="34" charset="-122"/>
                <a:sym typeface="+mn-ea"/>
              </a:rPr>
              <a:t>: </a:t>
            </a:r>
            <a:r>
              <a:rPr lang="en-US" sz="4000" b="1" dirty="0">
                <a:solidFill>
                  <a:srgbClr val="D00000"/>
                </a:solidFill>
                <a:latin typeface="微软雅黑" panose="020B0503020204020204" pitchFamily="34" charset="-122"/>
                <a:ea typeface="微软雅黑" panose="020B0503020204020204" pitchFamily="34" charset="-122"/>
                <a:sym typeface="+mn-ea"/>
              </a:rPr>
              <a:t>25</a:t>
            </a:r>
            <a:r>
              <a:rPr sz="4000" b="1" dirty="0">
                <a:solidFill>
                  <a:srgbClr val="D00000"/>
                </a:solidFill>
                <a:latin typeface="微软雅黑" panose="020B0503020204020204" pitchFamily="34" charset="-122"/>
                <a:ea typeface="微软雅黑" panose="020B0503020204020204" pitchFamily="34" charset="-122"/>
                <a:sym typeface="+mn-ea"/>
              </a:rPr>
              <a:t>-p</a:t>
            </a:r>
            <a:r>
              <a:rPr lang="en-US" sz="4000" b="1" dirty="0">
                <a:solidFill>
                  <a:srgbClr val="D00000"/>
                </a:solidFill>
                <a:latin typeface="微软雅黑" panose="020B0503020204020204" pitchFamily="34" charset="-122"/>
                <a:ea typeface="微软雅黑" panose="020B0503020204020204" pitchFamily="34" charset="-122"/>
                <a:sym typeface="+mn-ea"/>
              </a:rPr>
              <a:t>cs</a:t>
            </a:r>
            <a:r>
              <a:rPr sz="4000" b="1" dirty="0">
                <a:solidFill>
                  <a:srgbClr val="D00000"/>
                </a:solidFill>
                <a:latin typeface="微软雅黑" panose="020B0503020204020204" pitchFamily="34" charset="-122"/>
                <a:ea typeface="微软雅黑" panose="020B0503020204020204" pitchFamily="34" charset="-122"/>
                <a:sym typeface="+mn-ea"/>
              </a:rPr>
              <a:t> PDR Dent Repair Kit</a:t>
            </a:r>
            <a:endParaRPr sz="4000" b="1" dirty="0">
              <a:solidFill>
                <a:srgbClr val="D00000"/>
              </a:solidFill>
              <a:latin typeface="微软雅黑" panose="020B0503020204020204" pitchFamily="34" charset="-122"/>
              <a:ea typeface="微软雅黑" panose="020B0503020204020204" pitchFamily="34" charset="-122"/>
              <a:sym typeface="+mn-ea"/>
            </a:endParaRPr>
          </a:p>
        </p:txBody>
      </p:sp>
      <p:sp>
        <p:nvSpPr>
          <p:cNvPr id="45" name="矩形 44"/>
          <p:cNvSpPr/>
          <p:nvPr/>
        </p:nvSpPr>
        <p:spPr>
          <a:xfrm>
            <a:off x="1942634" y="2646232"/>
            <a:ext cx="4735952" cy="2306955"/>
          </a:xfrm>
          <a:prstGeom prst="rect">
            <a:avLst/>
          </a:prstGeom>
          <a:noFill/>
        </p:spPr>
        <p:txBody>
          <a:bodyPr wrap="square" rtlCol="0">
            <a:spAutoFit/>
          </a:bodyPr>
          <a:lstStyle/>
          <a:p>
            <a:pPr>
              <a:lnSpc>
                <a:spcPct val="150000"/>
              </a:lnSpc>
              <a:spcBef>
                <a:spcPts val="0"/>
              </a:spcBef>
              <a:spcAft>
                <a:spcPts val="0"/>
              </a:spcAft>
            </a:pPr>
            <a:r>
              <a:rPr sz="1200" dirty="0">
                <a:solidFill>
                  <a:schemeClr val="tx1">
                    <a:lumMod val="85000"/>
                    <a:lumOff val="15000"/>
                  </a:schemeClr>
                </a:solidFill>
                <a:latin typeface="微软雅黑" panose="020B0503020204020204" pitchFamily="34" charset="-122"/>
                <a:ea typeface="微软雅黑" panose="020B0503020204020204" pitchFamily="34" charset="-122"/>
              </a:rPr>
              <a:t>Efficient 25-in-1 Restoration Kit – Complete and Decent Kit,</a:t>
            </a:r>
            <a:endParaRPr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spcBef>
                <a:spcPts val="0"/>
              </a:spcBef>
              <a:spcAft>
                <a:spcPts val="0"/>
              </a:spcAft>
            </a:pPr>
            <a:r>
              <a:rPr sz="1200" dirty="0">
                <a:solidFill>
                  <a:schemeClr val="tx1">
                    <a:lumMod val="85000"/>
                    <a:lumOff val="15000"/>
                  </a:schemeClr>
                </a:solidFill>
                <a:latin typeface="微软雅黑" panose="020B0503020204020204" pitchFamily="34" charset="-122"/>
                <a:ea typeface="微软雅黑" panose="020B0503020204020204" pitchFamily="34" charset="-122"/>
              </a:rPr>
              <a:t>1 x golden dent lifter</a:t>
            </a:r>
            <a:endParaRPr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spcBef>
                <a:spcPts val="0"/>
              </a:spcBef>
              <a:spcAft>
                <a:spcPts val="0"/>
              </a:spcAft>
            </a:pPr>
            <a:r>
              <a:rPr sz="1200" dirty="0">
                <a:solidFill>
                  <a:schemeClr val="tx1">
                    <a:lumMod val="85000"/>
                    <a:lumOff val="15000"/>
                  </a:schemeClr>
                </a:solidFill>
                <a:latin typeface="微软雅黑" panose="020B0503020204020204" pitchFamily="34" charset="-122"/>
                <a:ea typeface="微软雅黑" panose="020B0503020204020204" pitchFamily="34" charset="-122"/>
              </a:rPr>
              <a:t>1 x plastic shovels</a:t>
            </a:r>
            <a:endParaRPr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spcBef>
                <a:spcPts val="0"/>
              </a:spcBef>
              <a:spcAft>
                <a:spcPts val="0"/>
              </a:spcAft>
            </a:pPr>
            <a:r>
              <a:rPr sz="1200" dirty="0">
                <a:solidFill>
                  <a:schemeClr val="tx1">
                    <a:lumMod val="85000"/>
                    <a:lumOff val="15000"/>
                  </a:schemeClr>
                </a:solidFill>
                <a:latin typeface="微软雅黑" panose="020B0503020204020204" pitchFamily="34" charset="-122"/>
                <a:ea typeface="微软雅黑" panose="020B0503020204020204" pitchFamily="34" charset="-122"/>
              </a:rPr>
              <a:t>5 x glue sticks (11 mm x 270 mm)</a:t>
            </a:r>
            <a:endParaRPr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spcBef>
                <a:spcPts val="0"/>
              </a:spcBef>
              <a:spcAft>
                <a:spcPts val="0"/>
              </a:spcAft>
            </a:pPr>
            <a:r>
              <a:rPr sz="1200" dirty="0">
                <a:solidFill>
                  <a:schemeClr val="tx1">
                    <a:lumMod val="85000"/>
                    <a:lumOff val="15000"/>
                  </a:schemeClr>
                </a:solidFill>
                <a:latin typeface="微软雅黑" panose="020B0503020204020204" pitchFamily="34" charset="-122"/>
                <a:ea typeface="微软雅黑" panose="020B0503020204020204" pitchFamily="34" charset="-122"/>
              </a:rPr>
              <a:t>18 x tabs</a:t>
            </a:r>
            <a:endParaRPr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spcBef>
                <a:spcPts val="0"/>
              </a:spcBef>
              <a:spcAft>
                <a:spcPts val="0"/>
              </a:spcAft>
            </a:pPr>
            <a:endParaRPr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spcBef>
                <a:spcPts val="0"/>
              </a:spcBef>
              <a:spcAft>
                <a:spcPts val="0"/>
              </a:spcAft>
            </a:pPr>
            <a:r>
              <a:rPr sz="1200" dirty="0">
                <a:solidFill>
                  <a:schemeClr val="tx1">
                    <a:lumMod val="85000"/>
                    <a:lumOff val="15000"/>
                  </a:schemeClr>
                </a:solidFill>
                <a:latin typeface="微软雅黑" panose="020B0503020204020204" pitchFamily="34" charset="-122"/>
                <a:ea typeface="微软雅黑" panose="020B0503020204020204" pitchFamily="34" charset="-122"/>
              </a:rPr>
              <a:t>Did a great job on all the work needed for the car dent! A gift for car DIY enthusiasts.</a:t>
            </a:r>
            <a:endParaRPr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0" y="667175"/>
            <a:ext cx="10219949" cy="0"/>
          </a:xfrm>
          <a:prstGeom prst="line">
            <a:avLst/>
          </a:prstGeom>
          <a:ln w="12700">
            <a:solidFill>
              <a:srgbClr val="D00000"/>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11575" y="6588888"/>
            <a:ext cx="1273215" cy="292261"/>
          </a:xfrm>
          <a:prstGeom prst="rect">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620450" y="1701483"/>
            <a:ext cx="9317620" cy="3669174"/>
          </a:xfrm>
          <a:prstGeom prst="rect">
            <a:avLst/>
          </a:prstGeom>
          <a:noFill/>
          <a:ln w="12700">
            <a:solidFill>
              <a:srgbClr val="D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6794500" y="2710180"/>
            <a:ext cx="4409440" cy="3556635"/>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6019165" y="1716405"/>
            <a:ext cx="5645785" cy="584200"/>
          </a:xfrm>
          <a:prstGeom prst="rect">
            <a:avLst/>
          </a:prstGeom>
        </p:spPr>
        <p:txBody>
          <a:bodyPr wrap="square">
            <a:noAutofit/>
          </a:bodyPr>
          <a:lstStyle/>
          <a:p>
            <a:pPr algn="l">
              <a:lnSpc>
                <a:spcPct val="90000"/>
              </a:lnSpc>
            </a:pPr>
            <a:r>
              <a:rPr sz="2800" b="1" dirty="0">
                <a:solidFill>
                  <a:srgbClr val="D00000"/>
                </a:solidFill>
                <a:latin typeface="微软雅黑" panose="020B0503020204020204" pitchFamily="34" charset="-122"/>
                <a:ea typeface="微软雅黑" panose="020B0503020204020204" pitchFamily="34" charset="-122"/>
                <a:sym typeface="+mn-ea"/>
              </a:rPr>
              <a:t>Plan </a:t>
            </a:r>
            <a:r>
              <a:rPr lang="en-US" sz="2800" b="1" dirty="0">
                <a:solidFill>
                  <a:srgbClr val="D00000"/>
                </a:solidFill>
                <a:latin typeface="微软雅黑" panose="020B0503020204020204" pitchFamily="34" charset="-122"/>
                <a:ea typeface="微软雅黑" panose="020B0503020204020204" pitchFamily="34" charset="-122"/>
                <a:sym typeface="+mn-ea"/>
              </a:rPr>
              <a:t>B</a:t>
            </a:r>
            <a:r>
              <a:rPr sz="2800" b="1" dirty="0">
                <a:solidFill>
                  <a:srgbClr val="D00000"/>
                </a:solidFill>
                <a:latin typeface="微软雅黑" panose="020B0503020204020204" pitchFamily="34" charset="-122"/>
                <a:ea typeface="微软雅黑" panose="020B0503020204020204" pitchFamily="34" charset="-122"/>
                <a:sym typeface="+mn-ea"/>
              </a:rPr>
              <a:t>: </a:t>
            </a:r>
            <a:r>
              <a:rPr lang="en-US" sz="2800" b="1" dirty="0">
                <a:solidFill>
                  <a:srgbClr val="D00000"/>
                </a:solidFill>
                <a:latin typeface="微软雅黑" panose="020B0503020204020204" pitchFamily="34" charset="-122"/>
                <a:ea typeface="微软雅黑" panose="020B0503020204020204" pitchFamily="34" charset="-122"/>
                <a:sym typeface="+mn-ea"/>
              </a:rPr>
              <a:t>57</a:t>
            </a:r>
            <a:r>
              <a:rPr sz="2800" b="1" dirty="0">
                <a:solidFill>
                  <a:srgbClr val="D00000"/>
                </a:solidFill>
                <a:latin typeface="微软雅黑" panose="020B0503020204020204" pitchFamily="34" charset="-122"/>
                <a:ea typeface="微软雅黑" panose="020B0503020204020204" pitchFamily="34" charset="-122"/>
                <a:sym typeface="+mn-ea"/>
              </a:rPr>
              <a:t>-p</a:t>
            </a:r>
            <a:r>
              <a:rPr lang="en-US" sz="2800" b="1" dirty="0">
                <a:solidFill>
                  <a:srgbClr val="D00000"/>
                </a:solidFill>
                <a:latin typeface="微软雅黑" panose="020B0503020204020204" pitchFamily="34" charset="-122"/>
                <a:ea typeface="微软雅黑" panose="020B0503020204020204" pitchFamily="34" charset="-122"/>
                <a:sym typeface="+mn-ea"/>
              </a:rPr>
              <a:t>cs</a:t>
            </a:r>
            <a:r>
              <a:rPr sz="2800" b="1" dirty="0">
                <a:solidFill>
                  <a:srgbClr val="D00000"/>
                </a:solidFill>
                <a:latin typeface="微软雅黑" panose="020B0503020204020204" pitchFamily="34" charset="-122"/>
                <a:ea typeface="微软雅黑" panose="020B0503020204020204" pitchFamily="34" charset="-122"/>
                <a:sym typeface="+mn-ea"/>
              </a:rPr>
              <a:t> PDR Dent Repair Kit</a:t>
            </a:r>
            <a:endParaRPr lang="zh-CN" altLang="en-US" sz="2800" b="1" dirty="0">
              <a:solidFill>
                <a:srgbClr val="D00000"/>
              </a:solidFill>
              <a:latin typeface="微软雅黑" panose="020B0503020204020204" pitchFamily="34" charset="-122"/>
              <a:ea typeface="微软雅黑" panose="020B0503020204020204" pitchFamily="34" charset="-122"/>
              <a:sym typeface="+mn-ea"/>
            </a:endParaRPr>
          </a:p>
        </p:txBody>
      </p:sp>
      <p:sp>
        <p:nvSpPr>
          <p:cNvPr id="31" name="矩形 30"/>
          <p:cNvSpPr/>
          <p:nvPr/>
        </p:nvSpPr>
        <p:spPr>
          <a:xfrm>
            <a:off x="6080125" y="2589530"/>
            <a:ext cx="5193030" cy="2725420"/>
          </a:xfrm>
          <a:prstGeom prst="rect">
            <a:avLst/>
          </a:prstGeom>
          <a:noFill/>
        </p:spPr>
        <p:txBody>
          <a:bodyPr wrap="square" rtlCol="0">
            <a:spAutoFit/>
          </a:bodyPr>
          <a:lstStyle/>
          <a:p>
            <a:pPr indent="0">
              <a:lnSpc>
                <a:spcPct val="110000"/>
              </a:lnSpc>
              <a:spcBef>
                <a:spcPct val="0"/>
              </a:spcBef>
              <a:spcAft>
                <a:spcPct val="0"/>
              </a:spcAft>
              <a:buFont typeface="Wingdings" panose="05000000000000000000" charset="0"/>
              <a:buNone/>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1 x golden dent lifter.</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0">
              <a:lnSpc>
                <a:spcPct val="110000"/>
              </a:lnSpc>
              <a:spcBef>
                <a:spcPct val="0"/>
              </a:spcBef>
              <a:spcAft>
                <a:spcPct val="0"/>
              </a:spcAft>
              <a:buFont typeface="Wingdings" panose="05000000000000000000" charset="0"/>
              <a:buNone/>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1 x glue gun.</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0">
              <a:lnSpc>
                <a:spcPct val="110000"/>
              </a:lnSpc>
              <a:spcBef>
                <a:spcPct val="0"/>
              </a:spcBef>
              <a:spcAft>
                <a:spcPct val="0"/>
              </a:spcAft>
              <a:buFont typeface="Wingdings" panose="05000000000000000000" charset="0"/>
              <a:buNone/>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1 x bottle of alcohol (alcohol not included).</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0">
              <a:lnSpc>
                <a:spcPct val="110000"/>
              </a:lnSpc>
              <a:spcBef>
                <a:spcPct val="0"/>
              </a:spcBef>
              <a:spcAft>
                <a:spcPct val="0"/>
              </a:spcAft>
              <a:buFont typeface="Wingdings" panose="05000000000000000000" charset="0"/>
              <a:buNone/>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1 x canvas bag</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0">
              <a:lnSpc>
                <a:spcPct val="110000"/>
              </a:lnSpc>
              <a:spcBef>
                <a:spcPct val="0"/>
              </a:spcBef>
              <a:spcAft>
                <a:spcPct val="0"/>
              </a:spcAft>
              <a:buFont typeface="Wingdings" panose="05000000000000000000" charset="0"/>
              <a:buNone/>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1 x towel</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0">
              <a:lnSpc>
                <a:spcPct val="110000"/>
              </a:lnSpc>
              <a:spcBef>
                <a:spcPct val="0"/>
              </a:spcBef>
              <a:spcAft>
                <a:spcPct val="0"/>
              </a:spcAft>
              <a:buFont typeface="Wingdings" panose="05000000000000000000" charset="0"/>
              <a:buNone/>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1 x yellow plastic spatula</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0">
              <a:lnSpc>
                <a:spcPct val="110000"/>
              </a:lnSpc>
              <a:spcBef>
                <a:spcPct val="0"/>
              </a:spcBef>
              <a:spcAft>
                <a:spcPct val="0"/>
              </a:spcAft>
              <a:buFont typeface="Wingdings" panose="05000000000000000000" charset="0"/>
              <a:buNone/>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1 x rubber mallet.</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0">
              <a:lnSpc>
                <a:spcPct val="110000"/>
              </a:lnSpc>
              <a:spcBef>
                <a:spcPct val="0"/>
              </a:spcBef>
              <a:spcAft>
                <a:spcPct val="0"/>
              </a:spcAft>
              <a:buFont typeface="Wingdings" panose="05000000000000000000" charset="0"/>
              <a:buNone/>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1 x The Bridge Dent Repair</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0">
              <a:lnSpc>
                <a:spcPct val="110000"/>
              </a:lnSpc>
              <a:spcBef>
                <a:spcPct val="0"/>
              </a:spcBef>
              <a:spcAft>
                <a:spcPct val="0"/>
              </a:spcAft>
              <a:buFont typeface="Wingdings" panose="05000000000000000000" charset="0"/>
              <a:buNone/>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5 x Different Sizes Tabs</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0">
              <a:lnSpc>
                <a:spcPct val="110000"/>
              </a:lnSpc>
              <a:spcBef>
                <a:spcPct val="0"/>
              </a:spcBef>
              <a:spcAft>
                <a:spcPct val="0"/>
              </a:spcAft>
              <a:buFont typeface="Wingdings" panose="05000000000000000000" charset="0"/>
              <a:buNone/>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5 x black glue sticks.</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0">
              <a:lnSpc>
                <a:spcPct val="110000"/>
              </a:lnSpc>
              <a:spcBef>
                <a:spcPct val="0"/>
              </a:spcBef>
              <a:spcAft>
                <a:spcPct val="0"/>
              </a:spcAft>
              <a:buFont typeface="Wingdings" panose="05000000000000000000" charset="0"/>
              <a:buNone/>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5 x yellow glue sticks.</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0">
              <a:lnSpc>
                <a:spcPct val="110000"/>
              </a:lnSpc>
              <a:spcBef>
                <a:spcPct val="0"/>
              </a:spcBef>
              <a:spcAft>
                <a:spcPct val="0"/>
              </a:spcAft>
              <a:buFont typeface="Wingdings" panose="05000000000000000000" charset="0"/>
              <a:buNone/>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10 x molding tips.</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0">
              <a:lnSpc>
                <a:spcPct val="110000"/>
              </a:lnSpc>
              <a:spcBef>
                <a:spcPct val="0"/>
              </a:spcBef>
              <a:spcAft>
                <a:spcPct val="0"/>
              </a:spcAft>
              <a:buFont typeface="Wingdings" panose="05000000000000000000" charset="0"/>
              <a:buNone/>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24 x purple car dent repair tabs.</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35" name="直接连接符 34"/>
          <p:cNvCxnSpPr/>
          <p:nvPr/>
        </p:nvCxnSpPr>
        <p:spPr>
          <a:xfrm>
            <a:off x="0" y="667175"/>
            <a:ext cx="10219949" cy="0"/>
          </a:xfrm>
          <a:prstGeom prst="line">
            <a:avLst/>
          </a:prstGeom>
          <a:ln w="12700">
            <a:solidFill>
              <a:srgbClr val="D00000"/>
            </a:solidFill>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11575" y="6588888"/>
            <a:ext cx="1273215" cy="292261"/>
          </a:xfrm>
          <a:prstGeom prst="rect">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1701165" y="1701800"/>
            <a:ext cx="9594850" cy="3669030"/>
          </a:xfrm>
          <a:prstGeom prst="rect">
            <a:avLst/>
          </a:prstGeom>
          <a:noFill/>
          <a:ln w="12700">
            <a:solidFill>
              <a:srgbClr val="D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1625600" y="2083435"/>
            <a:ext cx="4233545" cy="3460750"/>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p:cNvSpPr/>
          <p:nvPr/>
        </p:nvSpPr>
        <p:spPr>
          <a:xfrm>
            <a:off x="1942465" y="1722120"/>
            <a:ext cx="9387840" cy="706755"/>
          </a:xfrm>
          <a:prstGeom prst="rect">
            <a:avLst/>
          </a:prstGeom>
        </p:spPr>
        <p:txBody>
          <a:bodyPr wrap="square">
            <a:spAutoFit/>
          </a:bodyPr>
          <a:lstStyle/>
          <a:p>
            <a:r>
              <a:rPr sz="4000" b="1" dirty="0">
                <a:solidFill>
                  <a:srgbClr val="D00000"/>
                </a:solidFill>
                <a:latin typeface="微软雅黑" panose="020B0503020204020204" pitchFamily="34" charset="-122"/>
                <a:ea typeface="微软雅黑" panose="020B0503020204020204" pitchFamily="34" charset="-122"/>
                <a:sym typeface="+mn-ea"/>
              </a:rPr>
              <a:t>Plan </a:t>
            </a:r>
            <a:r>
              <a:rPr lang="en-US" sz="4000" b="1" dirty="0">
                <a:solidFill>
                  <a:srgbClr val="D00000"/>
                </a:solidFill>
                <a:latin typeface="微软雅黑" panose="020B0503020204020204" pitchFamily="34" charset="-122"/>
                <a:ea typeface="微软雅黑" panose="020B0503020204020204" pitchFamily="34" charset="-122"/>
                <a:sym typeface="+mn-ea"/>
              </a:rPr>
              <a:t>C</a:t>
            </a:r>
            <a:r>
              <a:rPr sz="4000" b="1" dirty="0">
                <a:solidFill>
                  <a:srgbClr val="D00000"/>
                </a:solidFill>
                <a:latin typeface="微软雅黑" panose="020B0503020204020204" pitchFamily="34" charset="-122"/>
                <a:ea typeface="微软雅黑" panose="020B0503020204020204" pitchFamily="34" charset="-122"/>
                <a:sym typeface="+mn-ea"/>
              </a:rPr>
              <a:t>: </a:t>
            </a:r>
            <a:r>
              <a:rPr lang="en-US" sz="4000" b="1" dirty="0">
                <a:solidFill>
                  <a:srgbClr val="D00000"/>
                </a:solidFill>
                <a:latin typeface="微软雅黑" panose="020B0503020204020204" pitchFamily="34" charset="-122"/>
                <a:ea typeface="微软雅黑" panose="020B0503020204020204" pitchFamily="34" charset="-122"/>
                <a:sym typeface="+mn-ea"/>
              </a:rPr>
              <a:t>57</a:t>
            </a:r>
            <a:r>
              <a:rPr sz="4000" b="1" dirty="0">
                <a:solidFill>
                  <a:srgbClr val="D00000"/>
                </a:solidFill>
                <a:latin typeface="微软雅黑" panose="020B0503020204020204" pitchFamily="34" charset="-122"/>
                <a:ea typeface="微软雅黑" panose="020B0503020204020204" pitchFamily="34" charset="-122"/>
                <a:sym typeface="+mn-ea"/>
              </a:rPr>
              <a:t>-p</a:t>
            </a:r>
            <a:r>
              <a:rPr lang="en-US" sz="4000" b="1" dirty="0">
                <a:solidFill>
                  <a:srgbClr val="D00000"/>
                </a:solidFill>
                <a:latin typeface="微软雅黑" panose="020B0503020204020204" pitchFamily="34" charset="-122"/>
                <a:ea typeface="微软雅黑" panose="020B0503020204020204" pitchFamily="34" charset="-122"/>
                <a:sym typeface="+mn-ea"/>
              </a:rPr>
              <a:t>cs</a:t>
            </a:r>
            <a:r>
              <a:rPr sz="4000" b="1" dirty="0">
                <a:solidFill>
                  <a:srgbClr val="D00000"/>
                </a:solidFill>
                <a:latin typeface="微软雅黑" panose="020B0503020204020204" pitchFamily="34" charset="-122"/>
                <a:ea typeface="微软雅黑" panose="020B0503020204020204" pitchFamily="34" charset="-122"/>
                <a:sym typeface="+mn-ea"/>
              </a:rPr>
              <a:t> PDR Dent Repair Kit</a:t>
            </a:r>
            <a:endParaRPr lang="zh-CN" altLang="en-US" sz="4000" b="1" dirty="0">
              <a:solidFill>
                <a:srgbClr val="D00000"/>
              </a:solidFill>
              <a:latin typeface="微软雅黑" panose="020B0503020204020204" pitchFamily="34" charset="-122"/>
              <a:ea typeface="微软雅黑" panose="020B0503020204020204" pitchFamily="34" charset="-122"/>
            </a:endParaRPr>
          </a:p>
        </p:txBody>
      </p:sp>
      <p:sp>
        <p:nvSpPr>
          <p:cNvPr id="45" name="矩形 44"/>
          <p:cNvSpPr/>
          <p:nvPr/>
        </p:nvSpPr>
        <p:spPr>
          <a:xfrm>
            <a:off x="2001054" y="2376357"/>
            <a:ext cx="4735952" cy="2927985"/>
          </a:xfrm>
          <a:prstGeom prst="rect">
            <a:avLst/>
          </a:prstGeom>
          <a:noFill/>
        </p:spPr>
        <p:txBody>
          <a:bodyPr wrap="square" rtlCol="0">
            <a:spAutoFit/>
          </a:bodyPr>
          <a:lstStyle/>
          <a:p>
            <a:pPr indent="0">
              <a:lnSpc>
                <a:spcPct val="110000"/>
              </a:lnSpc>
              <a:spcBef>
                <a:spcPct val="0"/>
              </a:spcBef>
              <a:spcAft>
                <a:spcPct val="0"/>
              </a:spcAft>
              <a:buFont typeface="Wingdings" panose="05000000000000000000" charset="0"/>
              <a:buNone/>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mn-ea"/>
              </a:rPr>
              <a:t>1 x golden dent lifter.</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indent="0">
              <a:lnSpc>
                <a:spcPct val="110000"/>
              </a:lnSpc>
              <a:spcBef>
                <a:spcPct val="0"/>
              </a:spcBef>
              <a:spcAft>
                <a:spcPct val="0"/>
              </a:spcAft>
              <a:buFont typeface="Wingdings" panose="05000000000000000000" charset="0"/>
              <a:buNone/>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mn-ea"/>
              </a:rPr>
              <a:t>1 x glue gun.</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indent="0">
              <a:lnSpc>
                <a:spcPct val="110000"/>
              </a:lnSpc>
              <a:spcBef>
                <a:spcPct val="0"/>
              </a:spcBef>
              <a:spcAft>
                <a:spcPct val="0"/>
              </a:spcAft>
              <a:buFont typeface="Wingdings" panose="05000000000000000000" charset="0"/>
              <a:buNone/>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mn-ea"/>
              </a:rPr>
              <a:t>1 x bottle of alcohol (alcohol not included).</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indent="0">
              <a:lnSpc>
                <a:spcPct val="110000"/>
              </a:lnSpc>
              <a:spcBef>
                <a:spcPct val="0"/>
              </a:spcBef>
              <a:spcAft>
                <a:spcPct val="0"/>
              </a:spcAft>
              <a:buFont typeface="Wingdings" panose="05000000000000000000" charset="0"/>
              <a:buNone/>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mn-ea"/>
              </a:rPr>
              <a:t>1 x canvas bag</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indent="0">
              <a:lnSpc>
                <a:spcPct val="110000"/>
              </a:lnSpc>
              <a:spcBef>
                <a:spcPct val="0"/>
              </a:spcBef>
              <a:spcAft>
                <a:spcPct val="0"/>
              </a:spcAft>
              <a:buFont typeface="Wingdings" panose="05000000000000000000" charset="0"/>
              <a:buNone/>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mn-ea"/>
              </a:rPr>
              <a:t>1 x towel</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indent="0">
              <a:lnSpc>
                <a:spcPct val="110000"/>
              </a:lnSpc>
              <a:spcBef>
                <a:spcPct val="0"/>
              </a:spcBef>
              <a:spcAft>
                <a:spcPct val="0"/>
              </a:spcAft>
              <a:buFont typeface="Wingdings" panose="05000000000000000000" charset="0"/>
              <a:buNone/>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mn-ea"/>
              </a:rPr>
              <a:t>1 x yellow plastic spatula</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indent="0">
              <a:lnSpc>
                <a:spcPct val="110000"/>
              </a:lnSpc>
              <a:spcBef>
                <a:spcPct val="0"/>
              </a:spcBef>
              <a:spcAft>
                <a:spcPct val="0"/>
              </a:spcAft>
              <a:buFont typeface="Wingdings" panose="05000000000000000000" charset="0"/>
              <a:buNone/>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mn-ea"/>
              </a:rPr>
              <a:t>1 x rubber mallet.</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indent="0">
              <a:lnSpc>
                <a:spcPct val="110000"/>
              </a:lnSpc>
              <a:spcBef>
                <a:spcPct val="0"/>
              </a:spcBef>
              <a:spcAft>
                <a:spcPct val="0"/>
              </a:spcAft>
              <a:buFont typeface="Wingdings" panose="05000000000000000000" charset="0"/>
              <a:buNone/>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mn-ea"/>
              </a:rPr>
              <a:t>1 x slide hammer puller</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indent="0">
              <a:lnSpc>
                <a:spcPct val="110000"/>
              </a:lnSpc>
              <a:spcBef>
                <a:spcPct val="0"/>
              </a:spcBef>
              <a:spcAft>
                <a:spcPct val="0"/>
              </a:spcAft>
              <a:buFont typeface="Wingdings" panose="05000000000000000000" charset="0"/>
              <a:buNone/>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mn-ea"/>
              </a:rPr>
              <a:t>1 x The Bridge Dent Repair</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indent="0">
              <a:lnSpc>
                <a:spcPct val="110000"/>
              </a:lnSpc>
              <a:spcBef>
                <a:spcPct val="0"/>
              </a:spcBef>
              <a:spcAft>
                <a:spcPct val="0"/>
              </a:spcAft>
              <a:buFont typeface="Wingdings" panose="05000000000000000000" charset="0"/>
              <a:buNone/>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mn-ea"/>
              </a:rPr>
              <a:t>5 x Different Sizes Tabs</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indent="0">
              <a:lnSpc>
                <a:spcPct val="110000"/>
              </a:lnSpc>
              <a:spcBef>
                <a:spcPct val="0"/>
              </a:spcBef>
              <a:spcAft>
                <a:spcPct val="0"/>
              </a:spcAft>
              <a:buFont typeface="Wingdings" panose="05000000000000000000" charset="0"/>
              <a:buNone/>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mn-ea"/>
              </a:rPr>
              <a:t>5 x black glue sticks.</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indent="0">
              <a:lnSpc>
                <a:spcPct val="110000"/>
              </a:lnSpc>
              <a:spcBef>
                <a:spcPct val="0"/>
              </a:spcBef>
              <a:spcAft>
                <a:spcPct val="0"/>
              </a:spcAft>
              <a:buFont typeface="Wingdings" panose="05000000000000000000" charset="0"/>
              <a:buNone/>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mn-ea"/>
              </a:rPr>
              <a:t>5 x yellow glue sticks.</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indent="0">
              <a:lnSpc>
                <a:spcPct val="110000"/>
              </a:lnSpc>
              <a:spcBef>
                <a:spcPct val="0"/>
              </a:spcBef>
              <a:spcAft>
                <a:spcPct val="0"/>
              </a:spcAft>
              <a:buFont typeface="Wingdings" panose="05000000000000000000" charset="0"/>
              <a:buNone/>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mn-ea"/>
              </a:rPr>
              <a:t>9 x molding tips.</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indent="0">
              <a:lnSpc>
                <a:spcPct val="110000"/>
              </a:lnSpc>
              <a:spcBef>
                <a:spcPct val="0"/>
              </a:spcBef>
              <a:spcAft>
                <a:spcPct val="0"/>
              </a:spcAft>
              <a:buFont typeface="Wingdings" panose="05000000000000000000" charset="0"/>
              <a:buNone/>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mn-ea"/>
              </a:rPr>
              <a:t>24 x purple car dent repair tabs.</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cxnSp>
        <p:nvCxnSpPr>
          <p:cNvPr id="22" name="直接连接符 21"/>
          <p:cNvCxnSpPr/>
          <p:nvPr/>
        </p:nvCxnSpPr>
        <p:spPr>
          <a:xfrm>
            <a:off x="0" y="667175"/>
            <a:ext cx="10219949" cy="0"/>
          </a:xfrm>
          <a:prstGeom prst="line">
            <a:avLst/>
          </a:prstGeom>
          <a:ln w="12700">
            <a:solidFill>
              <a:srgbClr val="D00000"/>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11575" y="6588888"/>
            <a:ext cx="1273215" cy="292261"/>
          </a:xfrm>
          <a:prstGeom prst="rect">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620450" y="1701483"/>
            <a:ext cx="9317620" cy="3669174"/>
          </a:xfrm>
          <a:prstGeom prst="rect">
            <a:avLst/>
          </a:prstGeom>
          <a:noFill/>
          <a:ln w="12700">
            <a:solidFill>
              <a:srgbClr val="D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6068695" y="2428875"/>
            <a:ext cx="5035550" cy="3968750"/>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00000"/>
        </a:solidFill>
        <a:effectLst/>
      </p:bgPr>
    </p:bg>
    <p:spTree>
      <p:nvGrpSpPr>
        <p:cNvPr id="1" name=""/>
        <p:cNvGrpSpPr/>
        <p:nvPr/>
      </p:nvGrpSpPr>
      <p:grpSpPr>
        <a:xfrm>
          <a:off x="0" y="0"/>
          <a:ext cx="0" cy="0"/>
          <a:chOff x="0" y="0"/>
          <a:chExt cx="0" cy="0"/>
        </a:xfrm>
      </p:grpSpPr>
      <p:sp>
        <p:nvSpPr>
          <p:cNvPr id="39" name="矩形 38"/>
          <p:cNvSpPr/>
          <p:nvPr/>
        </p:nvSpPr>
        <p:spPr>
          <a:xfrm>
            <a:off x="572450" y="832110"/>
            <a:ext cx="5939790" cy="829945"/>
          </a:xfrm>
          <a:prstGeom prst="rect">
            <a:avLst/>
          </a:prstGeom>
        </p:spPr>
        <p:txBody>
          <a:bodyPr wrap="none">
            <a:spAutoFit/>
          </a:bodyPr>
          <a:lstStyle/>
          <a:p>
            <a:pPr algn="ctr"/>
            <a:r>
              <a:rPr lang="en-US" altLang="zh-CN" sz="4800" dirty="0">
                <a:solidFill>
                  <a:schemeClr val="bg1"/>
                </a:solidFill>
                <a:latin typeface="微软雅黑" panose="020B0503020204020204" pitchFamily="34" charset="-122"/>
                <a:ea typeface="微软雅黑" panose="020B0503020204020204" pitchFamily="34" charset="-122"/>
              </a:rPr>
              <a:t>TOP </a:t>
            </a:r>
            <a:r>
              <a:rPr lang="zh-CN" altLang="en-US" sz="4800" dirty="0">
                <a:solidFill>
                  <a:schemeClr val="bg1"/>
                </a:solidFill>
                <a:latin typeface="微软雅黑" panose="020B0503020204020204" pitchFamily="34" charset="-122"/>
                <a:ea typeface="微软雅黑" panose="020B0503020204020204" pitchFamily="34" charset="-122"/>
              </a:rPr>
              <a:t>Dent Repair Kit</a:t>
            </a:r>
            <a:endParaRPr lang="zh-CN" altLang="en-US" sz="4800" dirty="0">
              <a:solidFill>
                <a:schemeClr val="bg1"/>
              </a:solidFill>
              <a:latin typeface="微软雅黑" panose="020B0503020204020204" pitchFamily="34" charset="-122"/>
              <a:ea typeface="微软雅黑" panose="020B0503020204020204" pitchFamily="34" charset="-122"/>
            </a:endParaRPr>
          </a:p>
        </p:txBody>
      </p:sp>
      <p:sp>
        <p:nvSpPr>
          <p:cNvPr id="55" name="矩形 54"/>
          <p:cNvSpPr/>
          <p:nvPr/>
        </p:nvSpPr>
        <p:spPr>
          <a:xfrm>
            <a:off x="948055" y="1661795"/>
            <a:ext cx="5405755" cy="4746625"/>
          </a:xfrm>
          <a:prstGeom prst="rect">
            <a:avLst/>
          </a:prstGeom>
          <a:noFill/>
        </p:spPr>
        <p:txBody>
          <a:bodyPr wrap="square" rtlCol="0">
            <a:spAutoFit/>
          </a:bodyPr>
          <a:lstStyle/>
          <a:p>
            <a:pPr algn="l">
              <a:lnSpc>
                <a:spcPct val="150000"/>
              </a:lnSpc>
            </a:pPr>
            <a:r>
              <a:rPr sz="1300" b="1">
                <a:solidFill>
                  <a:schemeClr val="bg1"/>
                </a:solidFill>
                <a:latin typeface="微软雅黑" panose="020B0503020204020204" pitchFamily="34" charset="-122"/>
                <a:ea typeface="微软雅黑" panose="020B0503020204020204" pitchFamily="34" charset="-122"/>
              </a:rPr>
              <a:t>78-in-1 Professional-Grade Home Dent Repair Kit:</a:t>
            </a:r>
            <a:endParaRPr sz="1300" b="1">
              <a:solidFill>
                <a:schemeClr val="bg1"/>
              </a:solidFill>
              <a:latin typeface="微软雅黑" panose="020B0503020204020204" pitchFamily="34" charset="-122"/>
              <a:ea typeface="微软雅黑" panose="020B0503020204020204" pitchFamily="34" charset="-122"/>
            </a:endParaRPr>
          </a:p>
          <a:p>
            <a:pPr algn="l">
              <a:lnSpc>
                <a:spcPct val="150000"/>
              </a:lnSpc>
            </a:pPr>
            <a:r>
              <a:rPr sz="1000">
                <a:solidFill>
                  <a:schemeClr val="bg1"/>
                </a:solidFill>
                <a:latin typeface="微软雅黑" panose="020B0503020204020204" pitchFamily="34" charset="-122"/>
                <a:ea typeface="微软雅黑" panose="020B0503020204020204" pitchFamily="34" charset="-122"/>
              </a:rPr>
              <a:t>1 x Professional hand pressure grapple puller</a:t>
            </a:r>
            <a:endParaRPr sz="1000">
              <a:solidFill>
                <a:schemeClr val="bg1"/>
              </a:solidFill>
              <a:latin typeface="微软雅黑" panose="020B0503020204020204" pitchFamily="34" charset="-122"/>
              <a:ea typeface="微软雅黑" panose="020B0503020204020204" pitchFamily="34" charset="-122"/>
            </a:endParaRPr>
          </a:p>
          <a:p>
            <a:pPr algn="l">
              <a:lnSpc>
                <a:spcPct val="150000"/>
              </a:lnSpc>
            </a:pPr>
            <a:r>
              <a:rPr sz="1000">
                <a:solidFill>
                  <a:schemeClr val="bg1"/>
                </a:solidFill>
                <a:latin typeface="微软雅黑" panose="020B0503020204020204" pitchFamily="34" charset="-122"/>
                <a:ea typeface="微软雅黑" panose="020B0503020204020204" pitchFamily="34" charset="-122"/>
              </a:rPr>
              <a:t>1 x Texture fill light</a:t>
            </a:r>
            <a:endParaRPr sz="1000">
              <a:solidFill>
                <a:schemeClr val="bg1"/>
              </a:solidFill>
              <a:latin typeface="微软雅黑" panose="020B0503020204020204" pitchFamily="34" charset="-122"/>
              <a:ea typeface="微软雅黑" panose="020B0503020204020204" pitchFamily="34" charset="-122"/>
            </a:endParaRPr>
          </a:p>
          <a:p>
            <a:pPr algn="l">
              <a:lnSpc>
                <a:spcPct val="150000"/>
              </a:lnSpc>
            </a:pPr>
            <a:r>
              <a:rPr sz="1000">
                <a:solidFill>
                  <a:schemeClr val="bg1"/>
                </a:solidFill>
                <a:latin typeface="微软雅黑" panose="020B0503020204020204" pitchFamily="34" charset="-122"/>
                <a:ea typeface="微软雅黑" panose="020B0503020204020204" pitchFamily="34" charset="-122"/>
              </a:rPr>
              <a:t>1 x red dent lifter</a:t>
            </a:r>
            <a:endParaRPr sz="1000">
              <a:solidFill>
                <a:schemeClr val="bg1"/>
              </a:solidFill>
              <a:latin typeface="微软雅黑" panose="020B0503020204020204" pitchFamily="34" charset="-122"/>
              <a:ea typeface="微软雅黑" panose="020B0503020204020204" pitchFamily="34" charset="-122"/>
            </a:endParaRPr>
          </a:p>
          <a:p>
            <a:pPr algn="l">
              <a:lnSpc>
                <a:spcPct val="150000"/>
              </a:lnSpc>
            </a:pPr>
            <a:r>
              <a:rPr sz="1000">
                <a:solidFill>
                  <a:schemeClr val="bg1"/>
                </a:solidFill>
                <a:latin typeface="微软雅黑" panose="020B0503020204020204" pitchFamily="34" charset="-122"/>
                <a:ea typeface="微软雅黑" panose="020B0503020204020204" pitchFamily="34" charset="-122"/>
              </a:rPr>
              <a:t>1 x Lithium battery glue gun</a:t>
            </a:r>
            <a:endParaRPr sz="1000">
              <a:solidFill>
                <a:schemeClr val="bg1"/>
              </a:solidFill>
              <a:latin typeface="微软雅黑" panose="020B0503020204020204" pitchFamily="34" charset="-122"/>
              <a:ea typeface="微软雅黑" panose="020B0503020204020204" pitchFamily="34" charset="-122"/>
            </a:endParaRPr>
          </a:p>
          <a:p>
            <a:pPr algn="l">
              <a:lnSpc>
                <a:spcPct val="150000"/>
              </a:lnSpc>
            </a:pPr>
            <a:r>
              <a:rPr sz="1000">
                <a:solidFill>
                  <a:schemeClr val="bg1"/>
                </a:solidFill>
                <a:latin typeface="微软雅黑" panose="020B0503020204020204" pitchFamily="34" charset="-122"/>
                <a:ea typeface="微软雅黑" panose="020B0503020204020204" pitchFamily="34" charset="-122"/>
              </a:rPr>
              <a:t>1 x battery pack</a:t>
            </a:r>
            <a:endParaRPr sz="1000">
              <a:solidFill>
                <a:schemeClr val="bg1"/>
              </a:solidFill>
              <a:latin typeface="微软雅黑" panose="020B0503020204020204" pitchFamily="34" charset="-122"/>
              <a:ea typeface="微软雅黑" panose="020B0503020204020204" pitchFamily="34" charset="-122"/>
            </a:endParaRPr>
          </a:p>
          <a:p>
            <a:pPr algn="l">
              <a:lnSpc>
                <a:spcPct val="150000"/>
              </a:lnSpc>
            </a:pPr>
            <a:r>
              <a:rPr sz="1000">
                <a:solidFill>
                  <a:schemeClr val="bg1"/>
                </a:solidFill>
                <a:latin typeface="微软雅黑" panose="020B0503020204020204" pitchFamily="34" charset="-122"/>
                <a:ea typeface="微软雅黑" panose="020B0503020204020204" pitchFamily="34" charset="-122"/>
              </a:rPr>
              <a:t>1 x charger</a:t>
            </a:r>
            <a:endParaRPr sz="1000">
              <a:solidFill>
                <a:schemeClr val="bg1"/>
              </a:solidFill>
              <a:latin typeface="微软雅黑" panose="020B0503020204020204" pitchFamily="34" charset="-122"/>
              <a:ea typeface="微软雅黑" panose="020B0503020204020204" pitchFamily="34" charset="-122"/>
            </a:endParaRPr>
          </a:p>
          <a:p>
            <a:pPr algn="l">
              <a:lnSpc>
                <a:spcPct val="150000"/>
              </a:lnSpc>
            </a:pPr>
            <a:r>
              <a:rPr sz="1000">
                <a:solidFill>
                  <a:schemeClr val="bg1"/>
                </a:solidFill>
                <a:latin typeface="微软雅黑" panose="020B0503020204020204" pitchFamily="34" charset="-122"/>
                <a:ea typeface="微软雅黑" panose="020B0503020204020204" pitchFamily="34" charset="-122"/>
              </a:rPr>
              <a:t>1 x dent ding hammer</a:t>
            </a:r>
            <a:endParaRPr sz="1000">
              <a:solidFill>
                <a:schemeClr val="bg1"/>
              </a:solidFill>
              <a:latin typeface="微软雅黑" panose="020B0503020204020204" pitchFamily="34" charset="-122"/>
              <a:ea typeface="微软雅黑" panose="020B0503020204020204" pitchFamily="34" charset="-122"/>
            </a:endParaRPr>
          </a:p>
          <a:p>
            <a:pPr algn="l">
              <a:lnSpc>
                <a:spcPct val="150000"/>
              </a:lnSpc>
            </a:pPr>
            <a:r>
              <a:rPr sz="1000">
                <a:solidFill>
                  <a:schemeClr val="bg1"/>
                </a:solidFill>
                <a:latin typeface="微软雅黑" panose="020B0503020204020204" pitchFamily="34" charset="-122"/>
                <a:ea typeface="微软雅黑" panose="020B0503020204020204" pitchFamily="34" charset="-122"/>
              </a:rPr>
              <a:t>1 x Scrape Bar</a:t>
            </a:r>
            <a:endParaRPr sz="1000">
              <a:solidFill>
                <a:schemeClr val="bg1"/>
              </a:solidFill>
              <a:latin typeface="微软雅黑" panose="020B0503020204020204" pitchFamily="34" charset="-122"/>
              <a:ea typeface="微软雅黑" panose="020B0503020204020204" pitchFamily="34" charset="-122"/>
            </a:endParaRPr>
          </a:p>
          <a:p>
            <a:pPr algn="l">
              <a:lnSpc>
                <a:spcPct val="150000"/>
              </a:lnSpc>
            </a:pPr>
            <a:r>
              <a:rPr sz="1000">
                <a:solidFill>
                  <a:schemeClr val="bg1"/>
                </a:solidFill>
                <a:latin typeface="微软雅黑" panose="020B0503020204020204" pitchFamily="34" charset="-122"/>
                <a:ea typeface="微软雅黑" panose="020B0503020204020204" pitchFamily="34" charset="-122"/>
              </a:rPr>
              <a:t>10 x blue car dent repair tabs.</a:t>
            </a:r>
            <a:endParaRPr sz="1000">
              <a:solidFill>
                <a:schemeClr val="bg1"/>
              </a:solidFill>
              <a:latin typeface="微软雅黑" panose="020B0503020204020204" pitchFamily="34" charset="-122"/>
              <a:ea typeface="微软雅黑" panose="020B0503020204020204" pitchFamily="34" charset="-122"/>
            </a:endParaRPr>
          </a:p>
          <a:p>
            <a:pPr algn="l">
              <a:lnSpc>
                <a:spcPct val="150000"/>
              </a:lnSpc>
            </a:pPr>
            <a:r>
              <a:rPr sz="1000">
                <a:solidFill>
                  <a:schemeClr val="bg1"/>
                </a:solidFill>
                <a:latin typeface="微软雅黑" panose="020B0503020204020204" pitchFamily="34" charset="-122"/>
                <a:ea typeface="微软雅黑" panose="020B0503020204020204" pitchFamily="34" charset="-122"/>
                <a:sym typeface="+mn-ea"/>
              </a:rPr>
              <a:t>24 x red Hybrid Tab Kit</a:t>
            </a:r>
            <a:endParaRPr sz="1000">
              <a:solidFill>
                <a:schemeClr val="bg1"/>
              </a:solidFill>
              <a:latin typeface="微软雅黑" panose="020B0503020204020204" pitchFamily="34" charset="-122"/>
              <a:ea typeface="微软雅黑" panose="020B0503020204020204" pitchFamily="34" charset="-122"/>
            </a:endParaRPr>
          </a:p>
          <a:p>
            <a:pPr algn="l">
              <a:lnSpc>
                <a:spcPct val="150000"/>
              </a:lnSpc>
            </a:pPr>
            <a:r>
              <a:rPr sz="1000">
                <a:solidFill>
                  <a:schemeClr val="bg1"/>
                </a:solidFill>
                <a:latin typeface="微软雅黑" panose="020B0503020204020204" pitchFamily="34" charset="-122"/>
                <a:ea typeface="微软雅黑" panose="020B0503020204020204" pitchFamily="34" charset="-122"/>
                <a:sym typeface="+mn-ea"/>
              </a:rPr>
              <a:t>3 x Orange Dent Strips </a:t>
            </a:r>
            <a:endParaRPr sz="1000">
              <a:solidFill>
                <a:schemeClr val="bg1"/>
              </a:solidFill>
              <a:latin typeface="微软雅黑" panose="020B0503020204020204" pitchFamily="34" charset="-122"/>
              <a:ea typeface="微软雅黑" panose="020B0503020204020204" pitchFamily="34" charset="-122"/>
            </a:endParaRPr>
          </a:p>
          <a:p>
            <a:pPr algn="l">
              <a:lnSpc>
                <a:spcPct val="150000"/>
              </a:lnSpc>
            </a:pPr>
            <a:r>
              <a:rPr sz="1000">
                <a:solidFill>
                  <a:schemeClr val="bg1"/>
                </a:solidFill>
                <a:latin typeface="微软雅黑" panose="020B0503020204020204" pitchFamily="34" charset="-122"/>
                <a:ea typeface="微软雅黑" panose="020B0503020204020204" pitchFamily="34" charset="-122"/>
                <a:sym typeface="+mn-ea"/>
              </a:rPr>
              <a:t>14 x Black Sliders </a:t>
            </a:r>
            <a:endParaRPr sz="1000">
              <a:solidFill>
                <a:schemeClr val="bg1"/>
              </a:solidFill>
              <a:latin typeface="微软雅黑" panose="020B0503020204020204" pitchFamily="34" charset="-122"/>
              <a:ea typeface="微软雅黑" panose="020B0503020204020204" pitchFamily="34" charset="-122"/>
            </a:endParaRPr>
          </a:p>
          <a:p>
            <a:pPr algn="l">
              <a:lnSpc>
                <a:spcPct val="150000"/>
              </a:lnSpc>
            </a:pPr>
            <a:r>
              <a:rPr sz="1000">
                <a:solidFill>
                  <a:schemeClr val="bg1"/>
                </a:solidFill>
                <a:latin typeface="微软雅黑" panose="020B0503020204020204" pitchFamily="34" charset="-122"/>
                <a:ea typeface="微软雅黑" panose="020B0503020204020204" pitchFamily="34" charset="-122"/>
                <a:sym typeface="+mn-ea"/>
              </a:rPr>
              <a:t>1 x Dent Removal Tool</a:t>
            </a:r>
            <a:endParaRPr sz="1000">
              <a:solidFill>
                <a:schemeClr val="bg1"/>
              </a:solidFill>
              <a:latin typeface="微软雅黑" panose="020B0503020204020204" pitchFamily="34" charset="-122"/>
              <a:ea typeface="微软雅黑" panose="020B0503020204020204" pitchFamily="34" charset="-122"/>
            </a:endParaRPr>
          </a:p>
          <a:p>
            <a:pPr algn="l">
              <a:lnSpc>
                <a:spcPct val="150000"/>
              </a:lnSpc>
            </a:pPr>
            <a:r>
              <a:rPr sz="1000">
                <a:solidFill>
                  <a:schemeClr val="bg1"/>
                </a:solidFill>
                <a:latin typeface="微软雅黑" panose="020B0503020204020204" pitchFamily="34" charset="-122"/>
                <a:ea typeface="微软雅黑" panose="020B0503020204020204" pitchFamily="34" charset="-122"/>
                <a:sym typeface="+mn-ea"/>
              </a:rPr>
              <a:t>1 x canvas bag</a:t>
            </a:r>
            <a:endParaRPr sz="1000">
              <a:solidFill>
                <a:schemeClr val="bg1"/>
              </a:solidFill>
              <a:latin typeface="微软雅黑" panose="020B0503020204020204" pitchFamily="34" charset="-122"/>
              <a:ea typeface="微软雅黑" panose="020B0503020204020204" pitchFamily="34" charset="-122"/>
            </a:endParaRPr>
          </a:p>
          <a:p>
            <a:pPr algn="l">
              <a:lnSpc>
                <a:spcPct val="150000"/>
              </a:lnSpc>
            </a:pPr>
            <a:r>
              <a:rPr sz="1000">
                <a:solidFill>
                  <a:schemeClr val="bg1"/>
                </a:solidFill>
                <a:latin typeface="微软雅黑" panose="020B0503020204020204" pitchFamily="34" charset="-122"/>
                <a:ea typeface="微软雅黑" panose="020B0503020204020204" pitchFamily="34" charset="-122"/>
                <a:sym typeface="+mn-ea"/>
              </a:rPr>
              <a:t>1 x towel</a:t>
            </a:r>
            <a:endParaRPr sz="1000">
              <a:solidFill>
                <a:schemeClr val="bg1"/>
              </a:solidFill>
              <a:latin typeface="微软雅黑" panose="020B0503020204020204" pitchFamily="34" charset="-122"/>
              <a:ea typeface="微软雅黑" panose="020B0503020204020204" pitchFamily="34" charset="-122"/>
            </a:endParaRPr>
          </a:p>
          <a:p>
            <a:pPr algn="l">
              <a:lnSpc>
                <a:spcPct val="150000"/>
              </a:lnSpc>
            </a:pPr>
            <a:r>
              <a:rPr sz="1000">
                <a:solidFill>
                  <a:schemeClr val="bg1"/>
                </a:solidFill>
                <a:latin typeface="微软雅黑" panose="020B0503020204020204" pitchFamily="34" charset="-122"/>
                <a:ea typeface="微软雅黑" panose="020B0503020204020204" pitchFamily="34" charset="-122"/>
                <a:sym typeface="+mn-ea"/>
              </a:rPr>
              <a:t>1 x yellow plastic spatula</a:t>
            </a:r>
            <a:endParaRPr sz="1000">
              <a:solidFill>
                <a:schemeClr val="bg1"/>
              </a:solidFill>
              <a:latin typeface="微软雅黑" panose="020B0503020204020204" pitchFamily="34" charset="-122"/>
              <a:ea typeface="微软雅黑" panose="020B0503020204020204" pitchFamily="34" charset="-122"/>
            </a:endParaRPr>
          </a:p>
          <a:p>
            <a:pPr algn="l">
              <a:lnSpc>
                <a:spcPct val="150000"/>
              </a:lnSpc>
            </a:pPr>
            <a:r>
              <a:rPr sz="1000">
                <a:solidFill>
                  <a:schemeClr val="bg1"/>
                </a:solidFill>
                <a:latin typeface="微软雅黑" panose="020B0503020204020204" pitchFamily="34" charset="-122"/>
                <a:ea typeface="微软雅黑" panose="020B0503020204020204" pitchFamily="34" charset="-122"/>
                <a:sym typeface="+mn-ea"/>
              </a:rPr>
              <a:t>5 x black glue sticks</a:t>
            </a:r>
            <a:endParaRPr sz="1000">
              <a:solidFill>
                <a:schemeClr val="bg1"/>
              </a:solidFill>
              <a:latin typeface="微软雅黑" panose="020B0503020204020204" pitchFamily="34" charset="-122"/>
              <a:ea typeface="微软雅黑" panose="020B0503020204020204" pitchFamily="34" charset="-122"/>
            </a:endParaRPr>
          </a:p>
          <a:p>
            <a:pPr algn="l">
              <a:lnSpc>
                <a:spcPct val="150000"/>
              </a:lnSpc>
            </a:pPr>
            <a:r>
              <a:rPr sz="1000">
                <a:solidFill>
                  <a:schemeClr val="bg1"/>
                </a:solidFill>
                <a:latin typeface="微软雅黑" panose="020B0503020204020204" pitchFamily="34" charset="-122"/>
                <a:ea typeface="微软雅黑" panose="020B0503020204020204" pitchFamily="34" charset="-122"/>
                <a:sym typeface="+mn-ea"/>
              </a:rPr>
              <a:t>5 x yellow glue sticks</a:t>
            </a:r>
            <a:endParaRPr sz="1000">
              <a:solidFill>
                <a:schemeClr val="bg1"/>
              </a:solidFill>
              <a:latin typeface="微软雅黑" panose="020B0503020204020204" pitchFamily="34" charset="-122"/>
              <a:ea typeface="微软雅黑" panose="020B0503020204020204" pitchFamily="34" charset="-122"/>
            </a:endParaRPr>
          </a:p>
          <a:p>
            <a:pPr algn="l">
              <a:lnSpc>
                <a:spcPct val="130000"/>
              </a:lnSpc>
            </a:pPr>
            <a:r>
              <a:rPr sz="1000">
                <a:solidFill>
                  <a:schemeClr val="bg1"/>
                </a:solidFill>
                <a:latin typeface="微软雅黑" panose="020B0503020204020204" pitchFamily="34" charset="-122"/>
                <a:ea typeface="微软雅黑" panose="020B0503020204020204" pitchFamily="34" charset="-122"/>
                <a:sym typeface="+mn-ea"/>
              </a:rPr>
              <a:t>1 x bottle of alcohol (alcohol not included)</a:t>
            </a:r>
            <a:endParaRPr sz="1000">
              <a:solidFill>
                <a:schemeClr val="bg1"/>
              </a:solidFill>
              <a:latin typeface="微软雅黑" panose="020B0503020204020204" pitchFamily="34" charset="-122"/>
              <a:ea typeface="微软雅黑" panose="020B0503020204020204" pitchFamily="34" charset="-122"/>
              <a:sym typeface="+mn-ea"/>
            </a:endParaRPr>
          </a:p>
        </p:txBody>
      </p:sp>
      <p:cxnSp>
        <p:nvCxnSpPr>
          <p:cNvPr id="16" name="直接连接符 15"/>
          <p:cNvCxnSpPr/>
          <p:nvPr/>
        </p:nvCxnSpPr>
        <p:spPr>
          <a:xfrm>
            <a:off x="6747370" y="835685"/>
            <a:ext cx="73025" cy="45205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7318375" y="1075690"/>
            <a:ext cx="4389755" cy="4039870"/>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w="12700">
            <a:solidFill>
              <a:srgbClr val="D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0">
        <p14:prism isInverted="1"/>
      </p:transition>
    </mc:Choice>
    <mc:Fallback>
      <p:transition spd="slow" advClick="0" advTm="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808390" y="1339580"/>
            <a:ext cx="3670503" cy="2183598"/>
          </a:xfrm>
          <a:prstGeom prst="rect">
            <a:avLst/>
          </a:prstGeom>
          <a:blipFill dpi="0" rotWithShape="1">
            <a:blip r:embed="rId1"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6553940" y="3799432"/>
            <a:ext cx="3670503" cy="2183598"/>
          </a:xfrm>
          <a:prstGeom prst="rect">
            <a:avLst/>
          </a:prstGeom>
          <a:blipFill dpi="0" rotWithShape="1">
            <a:blip r:embed="rId2"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6506368" y="1128879"/>
            <a:ext cx="3641369" cy="583565"/>
          </a:xfrm>
          <a:prstGeom prst="rect">
            <a:avLst/>
          </a:prstGeom>
        </p:spPr>
        <p:txBody>
          <a:bodyPr wrap="square">
            <a:spAutoFit/>
          </a:bodyPr>
          <a:lstStyle/>
          <a:p>
            <a:r>
              <a:rPr sz="3200" b="1" dirty="0">
                <a:solidFill>
                  <a:srgbClr val="D00000"/>
                </a:solidFill>
                <a:latin typeface="微软雅黑" panose="020B0503020204020204" pitchFamily="34" charset="-122"/>
                <a:ea typeface="微软雅黑" panose="020B0503020204020204" pitchFamily="34" charset="-122"/>
              </a:rPr>
              <a:t>Features</a:t>
            </a:r>
            <a:r>
              <a:rPr lang="en-US" sz="3200" b="1" dirty="0">
                <a:solidFill>
                  <a:srgbClr val="D00000"/>
                </a:solidFill>
                <a:latin typeface="微软雅黑" panose="020B0503020204020204" pitchFamily="34" charset="-122"/>
                <a:ea typeface="微软雅黑" panose="020B0503020204020204" pitchFamily="34" charset="-122"/>
              </a:rPr>
              <a:t>:</a:t>
            </a:r>
            <a:endParaRPr lang="en-US" sz="3200" b="1" dirty="0">
              <a:solidFill>
                <a:srgbClr val="D00000"/>
              </a:solidFill>
              <a:latin typeface="微软雅黑" panose="020B0503020204020204" pitchFamily="34" charset="-122"/>
              <a:ea typeface="微软雅黑" panose="020B0503020204020204" pitchFamily="34" charset="-122"/>
            </a:endParaRPr>
          </a:p>
        </p:txBody>
      </p:sp>
      <p:sp>
        <p:nvSpPr>
          <p:cNvPr id="32" name="矩形 31"/>
          <p:cNvSpPr/>
          <p:nvPr/>
        </p:nvSpPr>
        <p:spPr>
          <a:xfrm>
            <a:off x="6506210" y="1656715"/>
            <a:ext cx="3863975" cy="1996440"/>
          </a:xfrm>
          <a:prstGeom prst="rect">
            <a:avLst/>
          </a:prstGeom>
          <a:noFill/>
        </p:spPr>
        <p:txBody>
          <a:bodyPr wrap="square" rtlCol="0">
            <a:noAutofit/>
          </a:bodyPr>
          <a:lstStyle/>
          <a:p>
            <a:pPr>
              <a:lnSpc>
                <a:spcPct val="17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rPr>
              <a:t>- High-quality materials, flexible and professional, versatile and effective.</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7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rPr>
              <a:t>- No damage to the original car paint, more efficient and less effort.</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7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rPr>
              <a:t>- Thicker and wider, stronger adsorption, more robust and durable, not afraid of breakage, it is a high-quality repair tool.</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7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rPr>
              <a:t>- Easy to use, pull dents in minutes with great results, save money and time.</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7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rPr>
              <a:t>- You can easily assemble the dent tool yourself at home and don't have to worry about damaging the original paint of the car.</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7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rPr>
              <a:t>- The dent kit has a wide range of different sizes to quickly and easily repair and remove all shapes of dents and wrinkles on your car.</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3" name="矩形 32"/>
          <p:cNvSpPr/>
          <p:nvPr/>
        </p:nvSpPr>
        <p:spPr>
          <a:xfrm>
            <a:off x="1750060" y="3757720"/>
            <a:ext cx="3641369" cy="583565"/>
          </a:xfrm>
          <a:prstGeom prst="rect">
            <a:avLst/>
          </a:prstGeom>
        </p:spPr>
        <p:txBody>
          <a:bodyPr wrap="square">
            <a:spAutoFit/>
          </a:bodyPr>
          <a:lstStyle/>
          <a:p>
            <a:r>
              <a:rPr lang="en-US" altLang="zh-CN" sz="3200" b="1" dirty="0">
                <a:solidFill>
                  <a:srgbClr val="D00000"/>
                </a:solidFill>
                <a:latin typeface="微软雅黑" panose="020B0503020204020204" pitchFamily="34" charset="-122"/>
                <a:ea typeface="微软雅黑" panose="020B0503020204020204" pitchFamily="34" charset="-122"/>
                <a:sym typeface="+mn-ea"/>
              </a:rPr>
              <a:t>Specification</a:t>
            </a:r>
            <a:r>
              <a:rPr lang="en-US" altLang="zh-CN" sz="3200" dirty="0">
                <a:solidFill>
                  <a:srgbClr val="FF0000"/>
                </a:solidFill>
                <a:latin typeface="微软雅黑" panose="020B0503020204020204" pitchFamily="34" charset="-122"/>
                <a:ea typeface="微软雅黑" panose="020B0503020204020204" pitchFamily="34" charset="-122"/>
                <a:sym typeface="+mn-ea"/>
              </a:rPr>
              <a:t>:</a:t>
            </a:r>
            <a:endParaRPr lang="en-US" altLang="zh-CN" sz="3200" b="1" dirty="0">
              <a:solidFill>
                <a:srgbClr val="FF0000"/>
              </a:solidFill>
              <a:latin typeface="微软雅黑" panose="020B0503020204020204" pitchFamily="34" charset="-122"/>
              <a:ea typeface="微软雅黑" panose="020B0503020204020204" pitchFamily="34" charset="-122"/>
              <a:sym typeface="+mn-ea"/>
            </a:endParaRPr>
          </a:p>
        </p:txBody>
      </p:sp>
      <p:sp>
        <p:nvSpPr>
          <p:cNvPr id="34" name="矩形 33"/>
          <p:cNvSpPr/>
          <p:nvPr/>
        </p:nvSpPr>
        <p:spPr>
          <a:xfrm>
            <a:off x="1750060" y="4355243"/>
            <a:ext cx="3718075" cy="1960880"/>
          </a:xfrm>
          <a:prstGeom prst="rect">
            <a:avLst/>
          </a:prstGeom>
          <a:noFill/>
        </p:spPr>
        <p:txBody>
          <a:bodyPr wrap="square" rtlCol="0">
            <a:spAutoFit/>
          </a:bodyPr>
          <a:lstStyle/>
          <a:p>
            <a:pPr>
              <a:lnSpc>
                <a:spcPct val="150000"/>
              </a:lnSpc>
            </a:pPr>
            <a:r>
              <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rPr>
              <a:t>- Product Name: Large Dent Repair Tool</a:t>
            </a:r>
            <a:endPar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rPr>
              <a:t>- Product colour: orange, black.</a:t>
            </a:r>
            <a:endPar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rPr>
              <a:t>- Product material: plastic + stainless steel.</a:t>
            </a:r>
            <a:endPar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rPr>
              <a:t>- Product dimensions: 79 x 61.3 x 47 mm, 109.4 x 60.9 x 47 mm, 165 x 45.42 x 47 mm.</a:t>
            </a:r>
            <a:endPar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rPr>
              <a:t>- Product weight: 203 g.</a:t>
            </a:r>
            <a:endPar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rPr>
              <a:t>- Type of application: universal</a:t>
            </a:r>
            <a:endPar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rPr>
              <a:t>- Product Includes: 3 x Orange Dent Strips + 14 x Black Sliders + 1 x Dent Removal Tool</a:t>
            </a:r>
            <a:endPar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37" name="直接连接符 36"/>
          <p:cNvCxnSpPr/>
          <p:nvPr/>
        </p:nvCxnSpPr>
        <p:spPr>
          <a:xfrm>
            <a:off x="0" y="667175"/>
            <a:ext cx="10219949" cy="0"/>
          </a:xfrm>
          <a:prstGeom prst="line">
            <a:avLst/>
          </a:prstGeom>
          <a:ln w="12700">
            <a:solidFill>
              <a:srgbClr val="D00000"/>
            </a:solidFill>
          </a:ln>
        </p:spPr>
        <p:style>
          <a:lnRef idx="1">
            <a:schemeClr val="accent1"/>
          </a:lnRef>
          <a:fillRef idx="0">
            <a:schemeClr val="accent1"/>
          </a:fillRef>
          <a:effectRef idx="0">
            <a:schemeClr val="accent1"/>
          </a:effectRef>
          <a:fontRef idx="minor">
            <a:schemeClr val="tx1"/>
          </a:fontRef>
        </p:style>
      </p:cxnSp>
      <p:sp>
        <p:nvSpPr>
          <p:cNvPr id="38" name="矩形 37"/>
          <p:cNvSpPr/>
          <p:nvPr/>
        </p:nvSpPr>
        <p:spPr>
          <a:xfrm>
            <a:off x="-11575" y="6588888"/>
            <a:ext cx="1273215" cy="292261"/>
          </a:xfrm>
          <a:prstGeom prst="rect">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advClick="0" advTm="0">
        <p14:pan/>
      </p:transition>
    </mc:Choice>
    <mc:Fallback>
      <p:transition spd="slow" advClick="0" advTm="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直接连接符 29"/>
          <p:cNvCxnSpPr/>
          <p:nvPr/>
        </p:nvCxnSpPr>
        <p:spPr>
          <a:xfrm>
            <a:off x="0" y="667175"/>
            <a:ext cx="10219949" cy="0"/>
          </a:xfrm>
          <a:prstGeom prst="line">
            <a:avLst/>
          </a:prstGeom>
          <a:ln w="12700">
            <a:solidFill>
              <a:srgbClr val="D00000"/>
            </a:solidFill>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11575" y="6588888"/>
            <a:ext cx="1273215" cy="292261"/>
          </a:xfrm>
          <a:prstGeom prst="rect">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custDataLst>
              <p:tags r:id="rId1"/>
            </p:custDataLst>
          </p:nvPr>
        </p:nvSpPr>
        <p:spPr>
          <a:xfrm>
            <a:off x="1827530" y="1151255"/>
            <a:ext cx="3254375" cy="2302510"/>
          </a:xfrm>
          <a:prstGeom prst="rect">
            <a:avLst/>
          </a:prstGeom>
          <a:blipFill rotWithShape="1">
            <a:blip r:embed="rId2"/>
            <a:stretch>
              <a:fillRect/>
            </a:stretch>
          </a:blipFill>
        </p:spPr>
        <p:style>
          <a:lnRef idx="2">
            <a:schemeClr val="accent1"/>
          </a:lnRef>
          <a:fillRef idx="0">
            <a:srgbClr val="FFFFFF"/>
          </a:fillRef>
          <a:effectRef idx="0">
            <a:srgbClr val="FFFFFF"/>
          </a:effectRef>
          <a:fontRef idx="minor">
            <a:schemeClr val="dk1"/>
          </a:fontRef>
        </p:style>
        <p:txBody>
          <a:bodyPr rtlCol="0" anchor="ctr"/>
          <a:lstStyle/>
          <a:p>
            <a:pPr algn="ctr"/>
            <a:endParaRPr lang="zh-CN" altLang="en-US"/>
          </a:p>
        </p:txBody>
      </p:sp>
      <p:sp>
        <p:nvSpPr>
          <p:cNvPr id="33" name="矩形 32"/>
          <p:cNvSpPr/>
          <p:nvPr>
            <p:custDataLst>
              <p:tags r:id="rId3"/>
            </p:custDataLst>
          </p:nvPr>
        </p:nvSpPr>
        <p:spPr>
          <a:xfrm>
            <a:off x="1720215" y="3494405"/>
            <a:ext cx="5045075" cy="475615"/>
          </a:xfrm>
          <a:prstGeom prst="rect">
            <a:avLst/>
          </a:prstGeom>
        </p:spPr>
        <p:txBody>
          <a:bodyPr wrap="square">
            <a:spAutoFit/>
          </a:bodyPr>
          <a:lstStyle/>
          <a:p>
            <a:r>
              <a:rPr lang="en-US" altLang="zh-CN" sz="2500" b="1" dirty="0">
                <a:solidFill>
                  <a:srgbClr val="D00000"/>
                </a:solidFill>
                <a:latin typeface="微软雅黑" panose="020B0503020204020204" pitchFamily="34" charset="-122"/>
                <a:ea typeface="微软雅黑" panose="020B0503020204020204" pitchFamily="34" charset="-122"/>
              </a:rPr>
              <a:t>P</a:t>
            </a:r>
            <a:r>
              <a:rPr lang="zh-CN" altLang="en-US" sz="2500" b="1" dirty="0">
                <a:solidFill>
                  <a:srgbClr val="D00000"/>
                </a:solidFill>
                <a:latin typeface="微软雅黑" panose="020B0503020204020204" pitchFamily="34" charset="-122"/>
                <a:ea typeface="微软雅黑" panose="020B0503020204020204" pitchFamily="34" charset="-122"/>
              </a:rPr>
              <a:t>ercussion tool</a:t>
            </a:r>
            <a:endParaRPr lang="zh-CN" altLang="en-US" sz="2500" b="1" dirty="0">
              <a:solidFill>
                <a:srgbClr val="D00000"/>
              </a:solidFill>
              <a:latin typeface="微软雅黑" panose="020B0503020204020204" pitchFamily="34" charset="-122"/>
              <a:ea typeface="微软雅黑" panose="020B0503020204020204" pitchFamily="34" charset="-122"/>
            </a:endParaRPr>
          </a:p>
        </p:txBody>
      </p:sp>
      <p:sp>
        <p:nvSpPr>
          <p:cNvPr id="34" name="矩形 33"/>
          <p:cNvSpPr/>
          <p:nvPr>
            <p:custDataLst>
              <p:tags r:id="rId4"/>
            </p:custDataLst>
          </p:nvPr>
        </p:nvSpPr>
        <p:spPr>
          <a:xfrm>
            <a:off x="1743075" y="3959860"/>
            <a:ext cx="3338830" cy="2306955"/>
          </a:xfrm>
          <a:prstGeom prst="rect">
            <a:avLst/>
          </a:prstGeom>
          <a:noFill/>
        </p:spPr>
        <p:txBody>
          <a:bodyPr wrap="square" rtlCol="0">
            <a:spAutoFit/>
          </a:bodyPr>
          <a:lstStyle/>
          <a:p>
            <a:pPr algn="l">
              <a:lnSpc>
                <a:spcPct val="120000"/>
              </a:lnSpc>
            </a:pPr>
            <a:r>
              <a:rPr sz="1000" dirty="0">
                <a:solidFill>
                  <a:schemeClr val="tx1">
                    <a:lumMod val="85000"/>
                    <a:lumOff val="15000"/>
                  </a:schemeClr>
                </a:solidFill>
                <a:latin typeface="微软雅黑" panose="020B0503020204020204" pitchFamily="34" charset="-122"/>
                <a:ea typeface="微软雅黑" panose="020B0503020204020204" pitchFamily="34" charset="-122"/>
                <a:sym typeface="+mn-ea"/>
              </a:rPr>
              <a:t>- </a:t>
            </a: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Easy To Operate, A Good Dent Repair Starter Kit For Small And Irregular Dent Damage.</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a:p>
            <a:pPr algn="l">
              <a:lnSpc>
                <a:spcPct val="120000"/>
              </a:lnSpc>
            </a:pPr>
            <a:r>
              <a:rPr sz="1000" dirty="0">
                <a:solidFill>
                  <a:schemeClr val="tx1">
                    <a:lumMod val="85000"/>
                    <a:lumOff val="15000"/>
                  </a:schemeClr>
                </a:solidFill>
                <a:latin typeface="微软雅黑" panose="020B0503020204020204" pitchFamily="34" charset="-122"/>
                <a:ea typeface="微软雅黑" panose="020B0503020204020204" pitchFamily="34" charset="-122"/>
                <a:sym typeface="+mn-ea"/>
              </a:rPr>
              <a:t>- </a:t>
            </a: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POM(Polyformaldehyde) Head To Prevent</a:t>
            </a:r>
            <a:r>
              <a:rPr lang="en-US" altLang="zh-CN" sz="10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Scratching Of Painted Surfaces, Will Not Damage The Original Paint.</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a:p>
            <a:pPr algn="l">
              <a:lnSpc>
                <a:spcPct val="120000"/>
              </a:lnSpc>
            </a:pPr>
            <a:r>
              <a:rPr sz="1000" dirty="0">
                <a:solidFill>
                  <a:schemeClr val="tx1">
                    <a:lumMod val="85000"/>
                    <a:lumOff val="15000"/>
                  </a:schemeClr>
                </a:solidFill>
                <a:latin typeface="微软雅黑" panose="020B0503020204020204" pitchFamily="34" charset="-122"/>
                <a:ea typeface="微软雅黑" panose="020B0503020204020204" pitchFamily="34" charset="-122"/>
                <a:sym typeface="+mn-ea"/>
              </a:rPr>
              <a:t>- </a:t>
            </a:r>
            <a:r>
              <a:rPr lang="en-US" altLang="zh-CN" sz="1000" dirty="0">
                <a:solidFill>
                  <a:schemeClr val="tx1">
                    <a:lumMod val="85000"/>
                    <a:lumOff val="15000"/>
                  </a:schemeClr>
                </a:solidFill>
                <a:latin typeface="微软雅黑" panose="020B0503020204020204" pitchFamily="34" charset="-122"/>
                <a:ea typeface="微软雅黑" panose="020B0503020204020204" pitchFamily="34" charset="-122"/>
              </a:rPr>
              <a:t>11</a:t>
            </a: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pcs Different Shapes Head Tips Suitable For Different Dents.</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a:p>
            <a:pPr algn="l">
              <a:lnSpc>
                <a:spcPct val="120000"/>
              </a:lnSpc>
            </a:pPr>
            <a:r>
              <a:rPr sz="1000" dirty="0">
                <a:solidFill>
                  <a:schemeClr val="tx1">
                    <a:lumMod val="85000"/>
                    <a:lumOff val="15000"/>
                  </a:schemeClr>
                </a:solidFill>
                <a:latin typeface="微软雅黑" panose="020B0503020204020204" pitchFamily="34" charset="-122"/>
                <a:ea typeface="微软雅黑" panose="020B0503020204020204" pitchFamily="34" charset="-122"/>
                <a:sym typeface="+mn-ea"/>
              </a:rPr>
              <a:t>- </a:t>
            </a: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Widely Used For The Metal Surface,hail</a:t>
            </a:r>
            <a:r>
              <a:rPr lang="en-US" altLang="zh-CN" sz="10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Damage,automobile,refrigerator,motorcycle Body,washing Machine,etc.</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a:p>
            <a:pPr algn="l">
              <a:lnSpc>
                <a:spcPct val="120000"/>
              </a:lnSpc>
            </a:pPr>
            <a:r>
              <a:rPr sz="1000" dirty="0">
                <a:solidFill>
                  <a:schemeClr val="tx1">
                    <a:lumMod val="85000"/>
                    <a:lumOff val="15000"/>
                  </a:schemeClr>
                </a:solidFill>
                <a:latin typeface="微软雅黑" panose="020B0503020204020204" pitchFamily="34" charset="-122"/>
                <a:ea typeface="微软雅黑" panose="020B0503020204020204" pitchFamily="34" charset="-122"/>
                <a:sym typeface="+mn-ea"/>
              </a:rPr>
              <a:t>- </a:t>
            </a: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High Quality DIY Hand Tools, It Can Be Used On Any Color Any Car.</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5" name="矩形 34"/>
          <p:cNvSpPr/>
          <p:nvPr>
            <p:custDataLst>
              <p:tags r:id="rId5"/>
            </p:custDataLst>
          </p:nvPr>
        </p:nvSpPr>
        <p:spPr>
          <a:xfrm>
            <a:off x="6321425" y="1170305"/>
            <a:ext cx="3254375" cy="2302510"/>
          </a:xfrm>
          <a:prstGeom prst="rect">
            <a:avLst/>
          </a:prstGeom>
          <a:blipFill rotWithShape="1">
            <a:blip r:embed="rId6"/>
            <a:stretch>
              <a:fillRect/>
            </a:stretch>
          </a:blipFill>
        </p:spPr>
        <p:style>
          <a:lnRef idx="2">
            <a:schemeClr val="accent1"/>
          </a:lnRef>
          <a:fillRef idx="0">
            <a:srgbClr val="FFFFFF"/>
          </a:fillRef>
          <a:effectRef idx="0">
            <a:srgbClr val="FFFFFF"/>
          </a:effectRef>
          <a:fontRef idx="minor">
            <a:schemeClr val="dk1"/>
          </a:fontRef>
        </p:style>
        <p:txBody>
          <a:bodyPr rtlCol="0" anchor="ctr"/>
          <a:lstStyle/>
          <a:p>
            <a:pPr algn="ctr"/>
            <a:endParaRPr lang="zh-CN" altLang="en-US"/>
          </a:p>
        </p:txBody>
      </p:sp>
      <p:sp>
        <p:nvSpPr>
          <p:cNvPr id="36" name="矩形 35"/>
          <p:cNvSpPr/>
          <p:nvPr>
            <p:custDataLst>
              <p:tags r:id="rId7"/>
            </p:custDataLst>
          </p:nvPr>
        </p:nvSpPr>
        <p:spPr>
          <a:xfrm>
            <a:off x="6221730" y="3536315"/>
            <a:ext cx="4074160" cy="475615"/>
          </a:xfrm>
          <a:prstGeom prst="rect">
            <a:avLst/>
          </a:prstGeom>
        </p:spPr>
        <p:txBody>
          <a:bodyPr wrap="square">
            <a:spAutoFit/>
          </a:bodyPr>
          <a:lstStyle/>
          <a:p>
            <a:r>
              <a:rPr sz="2500" b="1" dirty="0">
                <a:solidFill>
                  <a:srgbClr val="D00000"/>
                </a:solidFill>
                <a:latin typeface="微软雅黑" panose="020B0503020204020204" pitchFamily="34" charset="-122"/>
                <a:ea typeface="微软雅黑" panose="020B0503020204020204" pitchFamily="34" charset="-122"/>
                <a:sym typeface="+mn-ea"/>
              </a:rPr>
              <a:t>Slide hammer puller</a:t>
            </a:r>
            <a:endParaRPr sz="2500" b="1" dirty="0">
              <a:solidFill>
                <a:srgbClr val="D00000"/>
              </a:solidFill>
              <a:latin typeface="微软雅黑" panose="020B0503020204020204" pitchFamily="34" charset="-122"/>
              <a:ea typeface="微软雅黑" panose="020B0503020204020204" pitchFamily="34" charset="-122"/>
              <a:sym typeface="+mn-ea"/>
            </a:endParaRPr>
          </a:p>
        </p:txBody>
      </p:sp>
      <p:sp>
        <p:nvSpPr>
          <p:cNvPr id="37" name="矩形 36"/>
          <p:cNvSpPr/>
          <p:nvPr>
            <p:custDataLst>
              <p:tags r:id="rId8"/>
            </p:custDataLst>
          </p:nvPr>
        </p:nvSpPr>
        <p:spPr>
          <a:xfrm>
            <a:off x="6249670" y="3948430"/>
            <a:ext cx="3408045" cy="2861310"/>
          </a:xfrm>
          <a:prstGeom prst="rect">
            <a:avLst/>
          </a:prstGeom>
          <a:noFill/>
        </p:spPr>
        <p:txBody>
          <a:bodyPr wrap="square" rtlCol="0">
            <a:spAutoFit/>
          </a:bodyPr>
          <a:lstStyle/>
          <a:p>
            <a:pPr>
              <a:lnSpc>
                <a:spcPct val="120000"/>
              </a:lnSpc>
            </a:pPr>
            <a:r>
              <a:rPr sz="1000" dirty="0">
                <a:solidFill>
                  <a:schemeClr val="tx1">
                    <a:lumMod val="85000"/>
                    <a:lumOff val="15000"/>
                  </a:schemeClr>
                </a:solidFill>
                <a:latin typeface="微软雅黑" panose="020B0503020204020204" pitchFamily="34" charset="-122"/>
                <a:ea typeface="微软雅黑" panose="020B0503020204020204" pitchFamily="34" charset="-122"/>
                <a:sym typeface="+mn-ea"/>
              </a:rPr>
              <a:t>Product specifications:</a:t>
            </a:r>
            <a:endParaRPr sz="10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a:lnSpc>
                <a:spcPct val="120000"/>
              </a:lnSpc>
            </a:pPr>
            <a:r>
              <a:rPr sz="1000" dirty="0">
                <a:solidFill>
                  <a:schemeClr val="tx1">
                    <a:lumMod val="85000"/>
                    <a:lumOff val="15000"/>
                  </a:schemeClr>
                </a:solidFill>
                <a:latin typeface="微软雅黑" panose="020B0503020204020204" pitchFamily="34" charset="-122"/>
                <a:ea typeface="微软雅黑" panose="020B0503020204020204" pitchFamily="34" charset="-122"/>
                <a:sym typeface="+mn-ea"/>
              </a:rPr>
              <a:t>- Material: stainless steel.</a:t>
            </a:r>
            <a:endParaRPr sz="10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a:lnSpc>
                <a:spcPct val="120000"/>
              </a:lnSpc>
            </a:pPr>
            <a:r>
              <a:rPr sz="1000" dirty="0">
                <a:solidFill>
                  <a:schemeClr val="tx1">
                    <a:lumMod val="85000"/>
                    <a:lumOff val="15000"/>
                  </a:schemeClr>
                </a:solidFill>
                <a:latin typeface="微软雅黑" panose="020B0503020204020204" pitchFamily="34" charset="-122"/>
                <a:ea typeface="微软雅黑" panose="020B0503020204020204" pitchFamily="34" charset="-122"/>
                <a:sym typeface="+mn-ea"/>
              </a:rPr>
              <a:t>- Package size: 42.00 × 10.00 × 10.00 cm</a:t>
            </a:r>
            <a:endParaRPr sz="10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a:lnSpc>
                <a:spcPct val="120000"/>
              </a:lnSpc>
            </a:pPr>
            <a:r>
              <a:rPr sz="1000" dirty="0">
                <a:solidFill>
                  <a:schemeClr val="tx1">
                    <a:lumMod val="85000"/>
                    <a:lumOff val="15000"/>
                  </a:schemeClr>
                </a:solidFill>
                <a:latin typeface="微软雅黑" panose="020B0503020204020204" pitchFamily="34" charset="-122"/>
                <a:ea typeface="微软雅黑" panose="020B0503020204020204" pitchFamily="34" charset="-122"/>
                <a:sym typeface="+mn-ea"/>
              </a:rPr>
              <a:t>- Product weight: 1550.00 g</a:t>
            </a:r>
            <a:endParaRPr sz="10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a:lnSpc>
                <a:spcPct val="120000"/>
              </a:lnSpc>
            </a:pPr>
            <a:r>
              <a:rPr sz="1000" dirty="0">
                <a:solidFill>
                  <a:schemeClr val="tx1">
                    <a:lumMod val="85000"/>
                    <a:lumOff val="15000"/>
                  </a:schemeClr>
                </a:solidFill>
                <a:latin typeface="微软雅黑" panose="020B0503020204020204" pitchFamily="34" charset="-122"/>
                <a:ea typeface="微软雅黑" panose="020B0503020204020204" pitchFamily="34" charset="-122"/>
                <a:sym typeface="+mn-ea"/>
              </a:rPr>
              <a:t>- </a:t>
            </a:r>
            <a:r>
              <a:rPr sz="1000" dirty="0">
                <a:solidFill>
                  <a:schemeClr val="tx1">
                    <a:lumMod val="85000"/>
                    <a:lumOff val="15000"/>
                  </a:schemeClr>
                </a:solidFill>
                <a:latin typeface="微软雅黑" panose="020B0503020204020204" pitchFamily="34" charset="-122"/>
                <a:ea typeface="微软雅黑" panose="020B0503020204020204" pitchFamily="34" charset="-122"/>
                <a:sym typeface="+mn-ea"/>
              </a:rPr>
              <a:t>Our dent repair kit allows for paint-free removal of dents without damaging the bodywork. No more worrying about unsightly paint scratches or marks!</a:t>
            </a:r>
            <a:endParaRPr sz="10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a:lnSpc>
                <a:spcPct val="120000"/>
              </a:lnSpc>
            </a:pPr>
            <a:r>
              <a:rPr sz="1000" dirty="0">
                <a:solidFill>
                  <a:schemeClr val="tx1">
                    <a:lumMod val="85000"/>
                    <a:lumOff val="15000"/>
                  </a:schemeClr>
                </a:solidFill>
                <a:latin typeface="微软雅黑" panose="020B0503020204020204" pitchFamily="34" charset="-122"/>
                <a:ea typeface="微软雅黑" panose="020B0503020204020204" pitchFamily="34" charset="-122"/>
                <a:sym typeface="+mn-ea"/>
              </a:rPr>
              <a:t>- </a:t>
            </a:r>
            <a:r>
              <a:rPr sz="1000" dirty="0">
                <a:solidFill>
                  <a:schemeClr val="tx1">
                    <a:lumMod val="85000"/>
                    <a:lumOff val="15000"/>
                  </a:schemeClr>
                </a:solidFill>
                <a:latin typeface="微软雅黑" panose="020B0503020204020204" pitchFamily="34" charset="-122"/>
                <a:ea typeface="微软雅黑" panose="020B0503020204020204" pitchFamily="34" charset="-122"/>
                <a:sym typeface="+mn-ea"/>
              </a:rPr>
              <a:t>Our dent repair lever is made of heavy duty stainless steel, which is durable and rust resistant. You can rely on the quality and durability of our repair kit.</a:t>
            </a:r>
            <a:endParaRPr sz="10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a:lnSpc>
                <a:spcPct val="120000"/>
              </a:lnSpc>
            </a:pPr>
            <a:r>
              <a:rPr sz="1000" dirty="0">
                <a:solidFill>
                  <a:schemeClr val="tx1">
                    <a:lumMod val="85000"/>
                    <a:lumOff val="15000"/>
                  </a:schemeClr>
                </a:solidFill>
                <a:latin typeface="微软雅黑" panose="020B0503020204020204" pitchFamily="34" charset="-122"/>
                <a:ea typeface="微软雅黑" panose="020B0503020204020204" pitchFamily="34" charset="-122"/>
                <a:sym typeface="+mn-ea"/>
              </a:rPr>
              <a:t>- </a:t>
            </a:r>
            <a:r>
              <a:rPr sz="1000" dirty="0">
                <a:solidFill>
                  <a:schemeClr val="tx1">
                    <a:lumMod val="85000"/>
                    <a:lumOff val="15000"/>
                  </a:schemeClr>
                </a:solidFill>
                <a:latin typeface="微软雅黑" panose="020B0503020204020204" pitchFamily="34" charset="-122"/>
                <a:ea typeface="微软雅黑" panose="020B0503020204020204" pitchFamily="34" charset="-122"/>
                <a:sym typeface="+mn-ea"/>
              </a:rPr>
              <a:t>Everyone can use our paint-free dent repair kit without any problems. It is perfect for sheet metal work on cars, refrigerators, motorcycles, washing machines and more.</a:t>
            </a:r>
            <a:endParaRPr sz="10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advClick="0" advTm="0">
        <p14:pan/>
      </p:transition>
    </mc:Choice>
    <mc:Fallback>
      <p:transition spd="slow" advClick="0"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00000"/>
        </a:solidFill>
        <a:effectLst/>
      </p:bgPr>
    </p:bg>
    <p:spTree>
      <p:nvGrpSpPr>
        <p:cNvPr id="1" name=""/>
        <p:cNvGrpSpPr/>
        <p:nvPr/>
      </p:nvGrpSpPr>
      <p:grpSpPr>
        <a:xfrm>
          <a:off x="0" y="0"/>
          <a:ext cx="0" cy="0"/>
          <a:chOff x="0" y="0"/>
          <a:chExt cx="0" cy="0"/>
        </a:xfrm>
      </p:grpSpPr>
      <p:sp>
        <p:nvSpPr>
          <p:cNvPr id="39" name="矩形 38"/>
          <p:cNvSpPr/>
          <p:nvPr/>
        </p:nvSpPr>
        <p:spPr>
          <a:xfrm>
            <a:off x="909635" y="832110"/>
            <a:ext cx="5181600" cy="768350"/>
          </a:xfrm>
          <a:prstGeom prst="rect">
            <a:avLst/>
          </a:prstGeom>
        </p:spPr>
        <p:txBody>
          <a:bodyPr wrap="none">
            <a:spAutoFit/>
          </a:bodyPr>
          <a:lstStyle/>
          <a:p>
            <a:pPr algn="ctr"/>
            <a:r>
              <a:rPr lang="zh-CN" altLang="en-US" sz="4400" dirty="0">
                <a:solidFill>
                  <a:schemeClr val="bg1"/>
                </a:solidFill>
                <a:latin typeface="微软雅黑" panose="020B0503020204020204" pitchFamily="34" charset="-122"/>
                <a:ea typeface="微软雅黑" panose="020B0503020204020204" pitchFamily="34" charset="-122"/>
              </a:rPr>
              <a:t>Bridge Knob Puller</a:t>
            </a:r>
            <a:endParaRPr lang="zh-CN" altLang="en-US" sz="4400" dirty="0">
              <a:solidFill>
                <a:schemeClr val="bg1"/>
              </a:solidFill>
              <a:latin typeface="微软雅黑" panose="020B0503020204020204" pitchFamily="34" charset="-122"/>
              <a:ea typeface="微软雅黑" panose="020B0503020204020204" pitchFamily="34" charset="-122"/>
            </a:endParaRPr>
          </a:p>
        </p:txBody>
      </p:sp>
      <p:sp>
        <p:nvSpPr>
          <p:cNvPr id="55" name="矩形 54"/>
          <p:cNvSpPr/>
          <p:nvPr/>
        </p:nvSpPr>
        <p:spPr>
          <a:xfrm>
            <a:off x="434340" y="1912620"/>
            <a:ext cx="6123940" cy="3692525"/>
          </a:xfrm>
          <a:prstGeom prst="rect">
            <a:avLst/>
          </a:prstGeom>
          <a:noFill/>
        </p:spPr>
        <p:txBody>
          <a:bodyPr wrap="square" rtlCol="0">
            <a:spAutoFit/>
          </a:bodyPr>
          <a:lstStyle/>
          <a:p>
            <a:pPr algn="l">
              <a:lnSpc>
                <a:spcPct val="150000"/>
              </a:lnSpc>
            </a:pPr>
            <a:r>
              <a:rPr sz="1300">
                <a:solidFill>
                  <a:schemeClr val="bg1"/>
                </a:solidFill>
                <a:latin typeface="微软雅黑" panose="020B0503020204020204" pitchFamily="34" charset="-122"/>
                <a:ea typeface="微软雅黑" panose="020B0503020204020204" pitchFamily="34" charset="-122"/>
              </a:rPr>
              <a:t>How do I use the repair tool kit?</a:t>
            </a:r>
            <a:endParaRPr sz="1300">
              <a:solidFill>
                <a:schemeClr val="bg1"/>
              </a:solidFill>
              <a:latin typeface="微软雅黑" panose="020B0503020204020204" pitchFamily="34" charset="-122"/>
              <a:ea typeface="微软雅黑" panose="020B0503020204020204" pitchFamily="34" charset="-122"/>
            </a:endParaRPr>
          </a:p>
          <a:p>
            <a:pPr algn="l">
              <a:lnSpc>
                <a:spcPct val="150000"/>
              </a:lnSpc>
            </a:pPr>
            <a:r>
              <a:rPr sz="1300">
                <a:solidFill>
                  <a:schemeClr val="bg1"/>
                </a:solidFill>
                <a:latin typeface="微软雅黑" panose="020B0503020204020204" pitchFamily="34" charset="-122"/>
                <a:ea typeface="微软雅黑" panose="020B0503020204020204" pitchFamily="34" charset="-122"/>
              </a:rPr>
              <a:t>Clean the dent surface with a damp cloth. Grease if necessary. Wipe clean with alcohol.</a:t>
            </a:r>
            <a:endParaRPr sz="1300">
              <a:solidFill>
                <a:schemeClr val="bg1"/>
              </a:solidFill>
              <a:latin typeface="微软雅黑" panose="020B0503020204020204" pitchFamily="34" charset="-122"/>
              <a:ea typeface="微软雅黑" panose="020B0503020204020204" pitchFamily="34" charset="-122"/>
            </a:endParaRPr>
          </a:p>
          <a:p>
            <a:pPr algn="l">
              <a:lnSpc>
                <a:spcPct val="150000"/>
              </a:lnSpc>
            </a:pPr>
            <a:r>
              <a:rPr sz="1300">
                <a:solidFill>
                  <a:schemeClr val="bg1"/>
                </a:solidFill>
                <a:latin typeface="微软雅黑" panose="020B0503020204020204" pitchFamily="34" charset="-122"/>
                <a:ea typeface="微软雅黑" panose="020B0503020204020204" pitchFamily="34" charset="-122"/>
              </a:rPr>
              <a:t>Put glue sticks into the glue gun and preheat for 2-5 minutes.</a:t>
            </a:r>
            <a:endParaRPr sz="1300">
              <a:solidFill>
                <a:schemeClr val="bg1"/>
              </a:solidFill>
              <a:latin typeface="微软雅黑" panose="020B0503020204020204" pitchFamily="34" charset="-122"/>
              <a:ea typeface="微软雅黑" panose="020B0503020204020204" pitchFamily="34" charset="-122"/>
            </a:endParaRPr>
          </a:p>
          <a:p>
            <a:pPr algn="l">
              <a:lnSpc>
                <a:spcPct val="150000"/>
              </a:lnSpc>
            </a:pPr>
            <a:r>
              <a:rPr sz="1300">
                <a:solidFill>
                  <a:schemeClr val="bg1"/>
                </a:solidFill>
                <a:latin typeface="微软雅黑" panose="020B0503020204020204" pitchFamily="34" charset="-122"/>
                <a:ea typeface="微软雅黑" panose="020B0503020204020204" pitchFamily="34" charset="-122"/>
              </a:rPr>
              <a:t>Choose a suitable pull tab and cover the tab with the extruded adhesive. Then quickly attach the tab in the middle of the dent and press it lightly. Wait approx. 8 minutes no more than 10 minutes.</a:t>
            </a:r>
            <a:endParaRPr sz="1300">
              <a:solidFill>
                <a:schemeClr val="bg1"/>
              </a:solidFill>
              <a:latin typeface="微软雅黑" panose="020B0503020204020204" pitchFamily="34" charset="-122"/>
              <a:ea typeface="微软雅黑" panose="020B0503020204020204" pitchFamily="34" charset="-122"/>
            </a:endParaRPr>
          </a:p>
          <a:p>
            <a:pPr algn="l">
              <a:lnSpc>
                <a:spcPct val="150000"/>
              </a:lnSpc>
            </a:pPr>
            <a:r>
              <a:rPr sz="1300">
                <a:solidFill>
                  <a:schemeClr val="bg1"/>
                </a:solidFill>
                <a:latin typeface="微软雅黑" panose="020B0503020204020204" pitchFamily="34" charset="-122"/>
                <a:ea typeface="微软雅黑" panose="020B0503020204020204" pitchFamily="34" charset="-122"/>
              </a:rPr>
              <a:t>Choose a suitable dent tool. In this car dent remover kit, dent lifters can handle small dents and dents that are no larger than 5 cm. Blows a dent bridge puller that fits no more than 10 cm in the dents.</a:t>
            </a:r>
            <a:endParaRPr sz="1300">
              <a:solidFill>
                <a:schemeClr val="bg1"/>
              </a:solidFill>
              <a:latin typeface="微软雅黑" panose="020B0503020204020204" pitchFamily="34" charset="-122"/>
              <a:ea typeface="微软雅黑" panose="020B0503020204020204" pitchFamily="34" charset="-122"/>
            </a:endParaRPr>
          </a:p>
          <a:p>
            <a:pPr algn="l">
              <a:lnSpc>
                <a:spcPct val="150000"/>
              </a:lnSpc>
            </a:pPr>
            <a:r>
              <a:rPr sz="1300">
                <a:solidFill>
                  <a:schemeClr val="bg1"/>
                </a:solidFill>
                <a:latin typeface="微软雅黑" panose="020B0503020204020204" pitchFamily="34" charset="-122"/>
                <a:ea typeface="微软雅黑" panose="020B0503020204020204" pitchFamily="34" charset="-122"/>
              </a:rPr>
              <a:t>Use the yellow scraper to remove the remaining adhesive, and use a rubber hammer to smooth the surface of your car.</a:t>
            </a:r>
            <a:endParaRPr sz="1300">
              <a:solidFill>
                <a:schemeClr val="bg1"/>
              </a:solidFill>
              <a:latin typeface="微软雅黑" panose="020B0503020204020204" pitchFamily="34" charset="-122"/>
              <a:ea typeface="微软雅黑" panose="020B0503020204020204" pitchFamily="34" charset="-122"/>
            </a:endParaRPr>
          </a:p>
        </p:txBody>
      </p:sp>
      <p:cxnSp>
        <p:nvCxnSpPr>
          <p:cNvPr id="16" name="直接连接符 15"/>
          <p:cNvCxnSpPr/>
          <p:nvPr/>
        </p:nvCxnSpPr>
        <p:spPr>
          <a:xfrm>
            <a:off x="6747370" y="835685"/>
            <a:ext cx="73025" cy="45205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7318375" y="1075690"/>
            <a:ext cx="4389755" cy="4039870"/>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w="12700">
            <a:solidFill>
              <a:srgbClr val="D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0">
        <p14:prism isInverted="1"/>
      </p:transition>
    </mc:Choice>
    <mc:Fallback>
      <p:transition spd="slow" advClick="0" advTm="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2" name="矩形 21"/>
          <p:cNvSpPr/>
          <p:nvPr/>
        </p:nvSpPr>
        <p:spPr>
          <a:xfrm>
            <a:off x="1769110" y="5213350"/>
            <a:ext cx="8655050" cy="783590"/>
          </a:xfrm>
          <a:prstGeom prst="rect">
            <a:avLst/>
          </a:prstGeom>
          <a:noFill/>
        </p:spPr>
        <p:txBody>
          <a:bodyPr wrap="square" rtlCol="0">
            <a:noAutofit/>
          </a:bodyPr>
          <a:lstStyle/>
          <a:p>
            <a:pPr algn="just">
              <a:lnSpc>
                <a:spcPct val="110000"/>
              </a:lnSpc>
              <a:spcBef>
                <a:spcPts val="0"/>
              </a:spcBef>
              <a:spcAft>
                <a:spcPts val="0"/>
              </a:spcAft>
            </a:pPr>
            <a:r>
              <a:rPr sz="1300">
                <a:solidFill>
                  <a:schemeClr val="bg1"/>
                </a:solidFill>
                <a:latin typeface="微软雅黑" panose="020B0503020204020204" pitchFamily="34" charset="-122"/>
                <a:ea typeface="微软雅黑" panose="020B0503020204020204" pitchFamily="34" charset="-122"/>
              </a:rPr>
              <a:t>Shanghai techway industrial co.,ltd is located in the international metropolis Shanghai. Founded in 2008, Alibaba has been a TUV certified supplier for 15 years. Its business scope is automotive repair tools. Such as car polishing machines, dent pullers, plastic welding guns, work lights, repair tools and other related products.</a:t>
            </a:r>
            <a:endParaRPr sz="130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1769110" y="330200"/>
            <a:ext cx="8655685" cy="4547235"/>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14:window dir="vert"/>
      </p:transition>
    </mc:Choice>
    <mc:Fallback>
      <p:transition spd="slow" advClick="0" advTm="0">
        <p:fade/>
      </p:transition>
    </mc:Fallback>
  </mc:AlternateContent>
</p:sld>
</file>

<file path=ppt/tags/tag1.xml><?xml version="1.0" encoding="utf-8"?>
<p:tagLst xmlns:p="http://schemas.openxmlformats.org/presentationml/2006/main">
  <p:tag name="KSO_WM_DIAGRAM_VIRTUALLY_FRAME" val="{&quot;height&quot;:524.85,&quot;left&quot;:135.45,&quot;top&quot;:90.65,&quot;width&quot;:679.45}"/>
</p:tagLst>
</file>

<file path=ppt/tags/tag2.xml><?xml version="1.0" encoding="utf-8"?>
<p:tagLst xmlns:p="http://schemas.openxmlformats.org/presentationml/2006/main">
  <p:tag name="KSO_WM_DIAGRAM_VIRTUALLY_FRAME" val="{&quot;height&quot;:524.85,&quot;left&quot;:135.45,&quot;top&quot;:90.65,&quot;width&quot;:679.45}"/>
</p:tagLst>
</file>

<file path=ppt/tags/tag3.xml><?xml version="1.0" encoding="utf-8"?>
<p:tagLst xmlns:p="http://schemas.openxmlformats.org/presentationml/2006/main">
  <p:tag name="KSO_WM_DIAGRAM_VIRTUALLY_FRAME" val="{&quot;height&quot;:524.85,&quot;left&quot;:135.45,&quot;top&quot;:90.65,&quot;width&quot;:679.45}"/>
</p:tagLst>
</file>

<file path=ppt/tags/tag4.xml><?xml version="1.0" encoding="utf-8"?>
<p:tagLst xmlns:p="http://schemas.openxmlformats.org/presentationml/2006/main">
  <p:tag name="KSO_WM_DIAGRAM_VIRTUALLY_FRAME" val="{&quot;height&quot;:524.85,&quot;left&quot;:135.45,&quot;top&quot;:90.65,&quot;width&quot;:679.45}"/>
</p:tagLst>
</file>

<file path=ppt/tags/tag5.xml><?xml version="1.0" encoding="utf-8"?>
<p:tagLst xmlns:p="http://schemas.openxmlformats.org/presentationml/2006/main">
  <p:tag name="KSO_WM_DIAGRAM_VIRTUALLY_FRAME" val="{&quot;height&quot;:524.85,&quot;left&quot;:135.45,&quot;top&quot;:90.65,&quot;width&quot;:679.45}"/>
</p:tagLst>
</file>

<file path=ppt/tags/tag6.xml><?xml version="1.0" encoding="utf-8"?>
<p:tagLst xmlns:p="http://schemas.openxmlformats.org/presentationml/2006/main">
  <p:tag name="KSO_WM_DIAGRAM_VIRTUALLY_FRAME" val="{&quot;height&quot;:524.85,&quot;left&quot;:135.45,&quot;top&quot;:90.65,&quot;width&quot;:679.45}"/>
</p:tagLst>
</file>

<file path=ppt/tags/tag7.xml><?xml version="1.0" encoding="utf-8"?>
<p:tagLst xmlns:p="http://schemas.openxmlformats.org/presentationml/2006/main">
  <p:tag name="COMMONDATA" val="eyJoZGlkIjoiZDNjMTIwMjQ1NTAyYTBmMWZiNjBhZWM3NDliZTk0NzAifQ=="/>
  <p:tag name="commondata" val="eyJoZGlkIjoiZTkwNDI4Yzg3MzJiMzdjYzkzNzM5YTg4NmFiOTBkYWUifQ=="/>
</p:tagLst>
</file>

<file path=ppt/theme/theme1.xml><?xml version="1.0" encoding="utf-8"?>
<a:theme xmlns:a="http://schemas.openxmlformats.org/drawingml/2006/main" name="Qzuser">
  <a:themeElements>
    <a:clrScheme name="自定义 13">
      <a:dk1>
        <a:sysClr val="windowText" lastClr="000000"/>
      </a:dk1>
      <a:lt1>
        <a:sysClr val="window" lastClr="FFFFFF"/>
      </a:lt1>
      <a:dk2>
        <a:srgbClr val="44546A"/>
      </a:dk2>
      <a:lt2>
        <a:srgbClr val="E7E6E6"/>
      </a:lt2>
      <a:accent1>
        <a:srgbClr val="28282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4659</Words>
  <Application>WPS 演示</Application>
  <PresentationFormat>宽屏</PresentationFormat>
  <Paragraphs>127</Paragraphs>
  <Slides>10</Slides>
  <Notes>18</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10</vt:i4>
      </vt:variant>
    </vt:vector>
  </HeadingPairs>
  <TitlesOfParts>
    <vt:vector size="22" baseType="lpstr">
      <vt:lpstr>Arial</vt:lpstr>
      <vt:lpstr>宋体</vt:lpstr>
      <vt:lpstr>Wingdings</vt:lpstr>
      <vt:lpstr>微软雅黑</vt:lpstr>
      <vt:lpstr>Arial</vt:lpstr>
      <vt:lpstr>Times New Roman</vt:lpstr>
      <vt:lpstr>Wingdings</vt:lpstr>
      <vt:lpstr>Calibri</vt:lpstr>
      <vt:lpstr>Arial Unicode MS</vt:lpstr>
      <vt:lpstr>Calibri Light</vt:lpstr>
      <vt:lpstr>等线</vt:lpstr>
      <vt:lpstr>Qzuser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 R 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红色简约大气产品介绍ppt模板</dc:title>
  <dc:creator>Qzuser</dc:creator>
  <cp:keywords>Qzuser</cp:keywords>
  <cp:category>Qzuser</cp:category>
  <cp:lastModifiedBy>Techway</cp:lastModifiedBy>
  <cp:revision>501</cp:revision>
  <dcterms:created xsi:type="dcterms:W3CDTF">2015-11-26T12:54:00Z</dcterms:created>
  <dcterms:modified xsi:type="dcterms:W3CDTF">2024-04-10T07:38:34Z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B41093DB8B9541BAB94E6E5913453DB2_13</vt:lpwstr>
  </property>
  <property fmtid="{D5CDD505-2E9C-101B-9397-08002B2CF9AE}" pid="3" name="KSOProductBuildVer">
    <vt:lpwstr>2052-12.1.0.16704</vt:lpwstr>
  </property>
</Properties>
</file>