
<file path=[Content_Types].xml><?xml version="1.0" encoding="utf-8"?>
<Types xmlns="http://schemas.openxmlformats.org/package/2006/content-types">
  <Default Extension="jpeg" ContentType="image/jpe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979" r:id="rId5"/>
    <p:sldId id="967" r:id="rId6"/>
    <p:sldId id="7236" r:id="rId7"/>
    <p:sldId id="1006" r:id="rId8"/>
    <p:sldId id="966" r:id="rId9"/>
    <p:sldId id="345" r:id="rId10"/>
  </p:sldIdLst>
  <p:sldSz cx="12192000" cy="6858000"/>
  <p:notesSz cx="6858000" cy="9144000"/>
  <p:custDataLst>
    <p:tags r:id="rId1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FF"/>
    <a:srgbClr val="313131"/>
    <a:srgbClr val="F5C288"/>
    <a:srgbClr val="080808"/>
    <a:srgbClr val="230733"/>
    <a:srgbClr val="0215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3883" autoAdjust="0"/>
  </p:normalViewPr>
  <p:slideViewPr>
    <p:cSldViewPr snapToGrid="0" showGuides="1">
      <p:cViewPr varScale="1">
        <p:scale>
          <a:sx n="63" d="100"/>
          <a:sy n="63" d="100"/>
        </p:scale>
        <p:origin x="72" y="64"/>
      </p:cViewPr>
      <p:guideLst>
        <p:guide orient="horz" pos="2165"/>
        <p:guide pos="3840"/>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 Type="http://schemas.openxmlformats.org/officeDocument/2006/relationships/theme" Target="theme/theme1.xml"/><Relationship Id="rId14" Type="http://schemas.openxmlformats.org/officeDocument/2006/relationships/tags" Target="tags/tag1.xml"/><Relationship Id="rId13" Type="http://schemas.openxmlformats.org/officeDocument/2006/relationships/tableStyles" Target="tableStyles.xml"/><Relationship Id="rId12" Type="http://schemas.openxmlformats.org/officeDocument/2006/relationships/viewProps" Target="viewProps.xml"/><Relationship Id="rId11" Type="http://schemas.openxmlformats.org/officeDocument/2006/relationships/presProps" Target="presProps.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1E248C-E69D-45CB-94BA-79B58574CFFE}"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5140E1-610D-414C-B707-B1968D8FA56C}"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55140E1-610D-414C-B707-B1968D8FA56C}"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55140E1-610D-414C-B707-B1968D8FA56C}"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E8488-55FB-44B9-A246-525975F88C1A}"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A28D21-2707-4CA8-BBC0-E072FA1B7B82}"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6955A8-62FB-E247-BFB6-6D96B50CB5D7}" type="slidenum">
              <a:rPr lang="en-US" smtClean="0"/>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000000"/>
        </a:solidFill>
        <a:effectLst/>
      </p:bgPr>
    </p:bg>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2" y="-2667002"/>
            <a:ext cx="6858000" cy="12192001"/>
          </a:xfrm>
          <a:prstGeom prst="rect">
            <a:avLst/>
          </a:prstGeom>
        </p:spPr>
      </p:pic>
      <p:pic>
        <p:nvPicPr>
          <p:cNvPr id="21" name="图片 20"/>
          <p:cNvPicPr>
            <a:picLocks noChangeAspect="1"/>
          </p:cNvPicPr>
          <p:nvPr userDrawn="1"/>
        </p:nvPicPr>
        <p:blipFill rotWithShape="1">
          <a:blip r:embed="rId3">
            <a:extLst>
              <a:ext uri="{28A0092B-C50C-407E-A947-70E740481C1C}">
                <a14:useLocalDpi xmlns:a14="http://schemas.microsoft.com/office/drawing/2010/main" val="0"/>
              </a:ext>
            </a:extLst>
          </a:blip>
          <a:srcRect l="32558" t="19943" r="20998" b="18790"/>
          <a:stretch>
            <a:fillRect/>
          </a:stretch>
        </p:blipFill>
        <p:spPr>
          <a:xfrm>
            <a:off x="7952057" y="0"/>
            <a:ext cx="4235068" cy="6858000"/>
          </a:xfrm>
          <a:prstGeom prst="rect">
            <a:avLst/>
          </a:prstGeom>
        </p:spPr>
      </p:pic>
      <p:pic>
        <p:nvPicPr>
          <p:cNvPr id="22" name="图片 21"/>
          <p:cNvPicPr>
            <a:picLocks noChangeAspect="1"/>
          </p:cNvPicPr>
          <p:nvPr userDrawn="1"/>
        </p:nvPicPr>
        <p:blipFill rotWithShape="1">
          <a:blip r:embed="rId3">
            <a:extLst>
              <a:ext uri="{28A0092B-C50C-407E-A947-70E740481C1C}">
                <a14:useLocalDpi xmlns:a14="http://schemas.microsoft.com/office/drawing/2010/main" val="0"/>
              </a:ext>
            </a:extLst>
          </a:blip>
          <a:srcRect l="22429" t="19943" r="56659" b="18790"/>
          <a:stretch>
            <a:fillRect/>
          </a:stretch>
        </p:blipFill>
        <p:spPr>
          <a:xfrm>
            <a:off x="0" y="0"/>
            <a:ext cx="1906891" cy="6858000"/>
          </a:xfrm>
          <a:prstGeom prst="rect">
            <a:avLst/>
          </a:prstGeom>
        </p:spPr>
      </p:pic>
      <p:pic>
        <p:nvPicPr>
          <p:cNvPr id="23" name="图片 22"/>
          <p:cNvPicPr>
            <a:picLocks noChangeAspect="1"/>
          </p:cNvPicPr>
          <p:nvPr userDrawn="1"/>
        </p:nvPicPr>
        <p:blipFill rotWithShape="1">
          <a:blip r:embed="rId4">
            <a:extLst>
              <a:ext uri="{28A0092B-C50C-407E-A947-70E740481C1C}">
                <a14:useLocalDpi xmlns:a14="http://schemas.microsoft.com/office/drawing/2010/main" val="0"/>
              </a:ext>
            </a:extLst>
          </a:blip>
          <a:srcRect t="6020" r="5174"/>
          <a:stretch>
            <a:fillRect/>
          </a:stretch>
        </p:blipFill>
        <p:spPr>
          <a:xfrm>
            <a:off x="661987" y="0"/>
            <a:ext cx="11525138" cy="4708518"/>
          </a:xfrm>
          <a:prstGeom prst="rect">
            <a:avLst/>
          </a:prstGeom>
        </p:spPr>
      </p:pic>
      <p:sp>
        <p:nvSpPr>
          <p:cNvPr id="7" name="日期占位符 3"/>
          <p:cNvSpPr>
            <a:spLocks noGrp="1"/>
          </p:cNvSpPr>
          <p:nvPr userDrawn="1">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8A35E4-6E32-41A0-8FC3-B042E51EA687}" type="datetimeFigureOut">
              <a:rPr lang="zh-CN" altLang="en-US" smtClean="0"/>
            </a:fld>
            <a:endParaRPr lang="zh-CN" altLang="en-US"/>
          </a:p>
        </p:txBody>
      </p:sp>
      <p:sp>
        <p:nvSpPr>
          <p:cNvPr id="8" name="页脚占位符 4"/>
          <p:cNvSpPr>
            <a:spLocks noGrp="1"/>
          </p:cNvSpPr>
          <p:nvPr userDrawn="1">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12" name="灯片编号占位符 5"/>
          <p:cNvSpPr>
            <a:spLocks noGrp="1"/>
          </p:cNvSpPr>
          <p:nvPr userDrawn="1">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D921B9-68AA-492F-8D49-52B05FD09BA9}" type="slidenum">
              <a:rPr lang="zh-CN" altLang="en-US" smtClean="0"/>
            </a:fld>
            <a:endParaRPr lang="zh-CN" altLang="en-US"/>
          </a:p>
        </p:txBody>
      </p:sp>
      <p:pic>
        <p:nvPicPr>
          <p:cNvPr id="20" name="图片 19"/>
          <p:cNvPicPr>
            <a:picLocks noChangeAspect="1"/>
          </p:cNvPicPr>
          <p:nvPr userDrawn="1"/>
        </p:nvPicPr>
        <p:blipFill rotWithShape="1">
          <a:blip r:embed="rId5">
            <a:extLst>
              <a:ext uri="{28A0092B-C50C-407E-A947-70E740481C1C}">
                <a14:useLocalDpi xmlns:a14="http://schemas.microsoft.com/office/drawing/2010/main" val="0"/>
              </a:ext>
            </a:extLst>
          </a:blip>
          <a:srcRect l="26386" t="19370"/>
          <a:stretch>
            <a:fillRect/>
          </a:stretch>
        </p:blipFill>
        <p:spPr>
          <a:xfrm>
            <a:off x="4875" y="-53976"/>
            <a:ext cx="1790330" cy="1826844"/>
          </a:xfrm>
          <a:prstGeom prst="rect">
            <a:avLst/>
          </a:prstGeom>
        </p:spPr>
      </p:pic>
      <p:grpSp>
        <p:nvGrpSpPr>
          <p:cNvPr id="24" name="组合 23"/>
          <p:cNvGrpSpPr/>
          <p:nvPr userDrawn="1"/>
        </p:nvGrpSpPr>
        <p:grpSpPr>
          <a:xfrm>
            <a:off x="1988007" y="1231910"/>
            <a:ext cx="8403772" cy="4394179"/>
            <a:chOff x="166577" y="155575"/>
            <a:chExt cx="11858847" cy="6200775"/>
          </a:xfrm>
        </p:grpSpPr>
        <p:pic>
          <p:nvPicPr>
            <p:cNvPr id="25" name="图片 24"/>
            <p:cNvPicPr>
              <a:picLocks noChangeAspect="1"/>
            </p:cNvPicPr>
            <p:nvPr userDrawn="1"/>
          </p:nvPicPr>
          <p:blipFill rotWithShape="1">
            <a:blip r:embed="rId6">
              <a:extLst>
                <a:ext uri="{28A0092B-C50C-407E-A947-70E740481C1C}">
                  <a14:useLocalDpi xmlns:a14="http://schemas.microsoft.com/office/drawing/2010/main" val="0"/>
                </a:ext>
              </a:extLst>
            </a:blip>
            <a:srcRect r="14782" b="9584"/>
            <a:stretch>
              <a:fillRect/>
            </a:stretch>
          </p:blipFill>
          <p:spPr>
            <a:xfrm>
              <a:off x="166577" y="155575"/>
              <a:ext cx="3872024" cy="6200775"/>
            </a:xfrm>
            <a:prstGeom prst="rect">
              <a:avLst/>
            </a:prstGeom>
          </p:spPr>
        </p:pic>
        <p:pic>
          <p:nvPicPr>
            <p:cNvPr id="26" name="图片 25"/>
            <p:cNvPicPr>
              <a:picLocks noChangeAspect="1"/>
            </p:cNvPicPr>
            <p:nvPr userDrawn="1"/>
          </p:nvPicPr>
          <p:blipFill rotWithShape="1">
            <a:blip r:embed="rId6">
              <a:extLst>
                <a:ext uri="{28A0092B-C50C-407E-A947-70E740481C1C}">
                  <a14:useLocalDpi xmlns:a14="http://schemas.microsoft.com/office/drawing/2010/main" val="0"/>
                </a:ext>
              </a:extLst>
            </a:blip>
            <a:srcRect l="14782" b="9584"/>
            <a:stretch>
              <a:fillRect/>
            </a:stretch>
          </p:blipFill>
          <p:spPr>
            <a:xfrm>
              <a:off x="8153400" y="155575"/>
              <a:ext cx="3872024" cy="6200775"/>
            </a:xfrm>
            <a:prstGeom prst="rect">
              <a:avLst/>
            </a:prstGeom>
          </p:spPr>
        </p:pic>
        <p:pic>
          <p:nvPicPr>
            <p:cNvPr id="27" name="图片 26"/>
            <p:cNvPicPr>
              <a:picLocks noChangeAspect="1"/>
            </p:cNvPicPr>
            <p:nvPr userDrawn="1"/>
          </p:nvPicPr>
          <p:blipFill rotWithShape="1">
            <a:blip r:embed="rId6">
              <a:extLst>
                <a:ext uri="{28A0092B-C50C-407E-A947-70E740481C1C}">
                  <a14:useLocalDpi xmlns:a14="http://schemas.microsoft.com/office/drawing/2010/main" val="0"/>
                </a:ext>
              </a:extLst>
            </a:blip>
            <a:srcRect l="14782" r="14158" b="9584"/>
            <a:stretch>
              <a:fillRect/>
            </a:stretch>
          </p:blipFill>
          <p:spPr>
            <a:xfrm>
              <a:off x="4038598" y="155575"/>
              <a:ext cx="4181476" cy="6200775"/>
            </a:xfrm>
            <a:prstGeom prst="rect">
              <a:avLst/>
            </a:prstGeom>
          </p:spPr>
        </p:pic>
      </p:grpSp>
      <p:grpSp>
        <p:nvGrpSpPr>
          <p:cNvPr id="16" name="组合 15"/>
          <p:cNvGrpSpPr/>
          <p:nvPr userDrawn="1"/>
        </p:nvGrpSpPr>
        <p:grpSpPr>
          <a:xfrm rot="10800000">
            <a:off x="2007057" y="2819396"/>
            <a:ext cx="8403772" cy="2806692"/>
            <a:chOff x="166577" y="155576"/>
            <a:chExt cx="11858847" cy="3960618"/>
          </a:xfrm>
        </p:grpSpPr>
        <p:pic>
          <p:nvPicPr>
            <p:cNvPr id="17" name="图片 16"/>
            <p:cNvPicPr>
              <a:picLocks noChangeAspect="1"/>
            </p:cNvPicPr>
            <p:nvPr userDrawn="1"/>
          </p:nvPicPr>
          <p:blipFill rotWithShape="1">
            <a:blip r:embed="rId6">
              <a:extLst>
                <a:ext uri="{28A0092B-C50C-407E-A947-70E740481C1C}">
                  <a14:useLocalDpi xmlns:a14="http://schemas.microsoft.com/office/drawing/2010/main" val="0"/>
                </a:ext>
              </a:extLst>
            </a:blip>
            <a:srcRect r="14782" b="42249"/>
            <a:stretch>
              <a:fillRect/>
            </a:stretch>
          </p:blipFill>
          <p:spPr>
            <a:xfrm>
              <a:off x="166577" y="155576"/>
              <a:ext cx="3872024" cy="3960618"/>
            </a:xfrm>
            <a:prstGeom prst="rect">
              <a:avLst/>
            </a:prstGeom>
          </p:spPr>
        </p:pic>
        <p:pic>
          <p:nvPicPr>
            <p:cNvPr id="18" name="图片 17"/>
            <p:cNvPicPr>
              <a:picLocks noChangeAspect="1"/>
            </p:cNvPicPr>
            <p:nvPr userDrawn="1"/>
          </p:nvPicPr>
          <p:blipFill rotWithShape="1">
            <a:blip r:embed="rId6">
              <a:extLst>
                <a:ext uri="{28A0092B-C50C-407E-A947-70E740481C1C}">
                  <a14:useLocalDpi xmlns:a14="http://schemas.microsoft.com/office/drawing/2010/main" val="0"/>
                </a:ext>
              </a:extLst>
            </a:blip>
            <a:srcRect l="14782" b="42249"/>
            <a:stretch>
              <a:fillRect/>
            </a:stretch>
          </p:blipFill>
          <p:spPr>
            <a:xfrm>
              <a:off x="8153400" y="155576"/>
              <a:ext cx="3872024" cy="3960614"/>
            </a:xfrm>
            <a:prstGeom prst="rect">
              <a:avLst/>
            </a:prstGeom>
          </p:spPr>
        </p:pic>
        <p:pic>
          <p:nvPicPr>
            <p:cNvPr id="19" name="图片 18"/>
            <p:cNvPicPr>
              <a:picLocks noChangeAspect="1"/>
            </p:cNvPicPr>
            <p:nvPr userDrawn="1"/>
          </p:nvPicPr>
          <p:blipFill rotWithShape="1">
            <a:blip r:embed="rId6">
              <a:extLst>
                <a:ext uri="{28A0092B-C50C-407E-A947-70E740481C1C}">
                  <a14:useLocalDpi xmlns:a14="http://schemas.microsoft.com/office/drawing/2010/main" val="0"/>
                </a:ext>
              </a:extLst>
            </a:blip>
            <a:srcRect l="14782" r="14158" b="42249"/>
            <a:stretch>
              <a:fillRect/>
            </a:stretch>
          </p:blipFill>
          <p:spPr>
            <a:xfrm>
              <a:off x="4038600" y="155576"/>
              <a:ext cx="4181476" cy="3960615"/>
            </a:xfrm>
            <a:prstGeom prst="rect">
              <a:avLst/>
            </a:prstGeom>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58A35E4-6E32-41A0-8FC3-B042E51EA68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FD921B9-68AA-492F-8D49-52B05FD09BA9}"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58A35E4-6E32-41A0-8FC3-B042E51EA68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FD921B9-68AA-492F-8D49-52B05FD09BA9}"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pp Design 03">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a:stretch>
            <a:fillRect/>
          </a:stretch>
        </p:blipFill>
        <p:spPr>
          <a:xfrm>
            <a:off x="8655790" y="1116077"/>
            <a:ext cx="2314063" cy="4925736"/>
          </a:xfrm>
          <a:prstGeom prst="rect">
            <a:avLst/>
          </a:prstGeom>
        </p:spPr>
      </p:pic>
      <p:sp>
        <p:nvSpPr>
          <p:cNvPr id="18" name="Picture Placeholder 9"/>
          <p:cNvSpPr>
            <a:spLocks noGrp="1"/>
          </p:cNvSpPr>
          <p:nvPr>
            <p:ph type="pic" sz="quarter" idx="11"/>
          </p:nvPr>
        </p:nvSpPr>
        <p:spPr>
          <a:xfrm>
            <a:off x="8864323" y="1837652"/>
            <a:ext cx="1944995" cy="3490704"/>
          </a:xfrm>
        </p:spPr>
        <p:txBody>
          <a:bodyPr>
            <a:normAutofit/>
          </a:bodyPr>
          <a:lstStyle>
            <a:lvl1pPr marL="0" indent="0">
              <a:buNone/>
              <a:defRPr sz="1065">
                <a:solidFill>
                  <a:schemeClr val="tx1">
                    <a:lumMod val="50000"/>
                    <a:lumOff val="50000"/>
                  </a:schemeClr>
                </a:solidFill>
              </a:defRPr>
            </a:lvl1p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esktop 01">
    <p:spTree>
      <p:nvGrpSpPr>
        <p:cNvPr id="1" name=""/>
        <p:cNvGrpSpPr/>
        <p:nvPr/>
      </p:nvGrpSpPr>
      <p:grpSpPr>
        <a:xfrm>
          <a:off x="0" y="0"/>
          <a:ext cx="0" cy="0"/>
          <a:chOff x="0" y="0"/>
          <a:chExt cx="0" cy="0"/>
        </a:xfrm>
      </p:grpSpPr>
      <p:pic>
        <p:nvPicPr>
          <p:cNvPr id="18" name="Picture 17" descr="iMac.png"/>
          <p:cNvPicPr>
            <a:picLocks noChangeAspect="1"/>
          </p:cNvPicPr>
          <p:nvPr userDrawn="1"/>
        </p:nvPicPr>
        <p:blipFill>
          <a:blip r:embed="rId2"/>
          <a:stretch>
            <a:fillRect/>
          </a:stretch>
        </p:blipFill>
        <p:spPr>
          <a:xfrm>
            <a:off x="6132383" y="1046340"/>
            <a:ext cx="5908184" cy="5178349"/>
          </a:xfrm>
          <a:prstGeom prst="rect">
            <a:avLst/>
          </a:prstGeom>
        </p:spPr>
      </p:pic>
      <p:sp>
        <p:nvSpPr>
          <p:cNvPr id="14" name="Picture Placeholder 9"/>
          <p:cNvSpPr>
            <a:spLocks noGrp="1"/>
          </p:cNvSpPr>
          <p:nvPr>
            <p:ph type="pic" sz="quarter" idx="11"/>
          </p:nvPr>
        </p:nvSpPr>
        <p:spPr>
          <a:xfrm>
            <a:off x="6942671" y="1761068"/>
            <a:ext cx="4339463" cy="2491081"/>
          </a:xfrm>
        </p:spPr>
        <p:txBody>
          <a:bodyPr>
            <a:normAutofit/>
          </a:bodyPr>
          <a:lstStyle>
            <a:lvl1pPr marL="0" indent="0">
              <a:buNone/>
              <a:defRPr sz="1065">
                <a:solidFill>
                  <a:schemeClr val="tx1">
                    <a:lumMod val="50000"/>
                    <a:lumOff val="50000"/>
                  </a:schemeClr>
                </a:solidFill>
              </a:defRPr>
            </a:lvl1p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advClick="0" advTm="5000">
        <p14:prism isInverted="1"/>
      </p:transition>
    </mc:Choice>
    <mc:Fallback>
      <p:transition spd="slow" advClick="0" advTm="5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ablet 02">
    <p:spTree>
      <p:nvGrpSpPr>
        <p:cNvPr id="1" name=""/>
        <p:cNvGrpSpPr/>
        <p:nvPr/>
      </p:nvGrpSpPr>
      <p:grpSpPr>
        <a:xfrm>
          <a:off x="0" y="0"/>
          <a:ext cx="0" cy="0"/>
          <a:chOff x="0" y="0"/>
          <a:chExt cx="0" cy="0"/>
        </a:xfrm>
      </p:grpSpPr>
      <p:pic>
        <p:nvPicPr>
          <p:cNvPr id="22" name="Picture 21" descr="iPad Air White wo Shadow.png"/>
          <p:cNvPicPr>
            <a:picLocks noChangeAspect="1"/>
          </p:cNvPicPr>
          <p:nvPr userDrawn="1"/>
        </p:nvPicPr>
        <p:blipFill>
          <a:blip r:embed="rId2" cstate="print"/>
          <a:stretch>
            <a:fillRect/>
          </a:stretch>
        </p:blipFill>
        <p:spPr>
          <a:xfrm rot="5400000">
            <a:off x="4078528" y="2898"/>
            <a:ext cx="3764777" cy="5561685"/>
          </a:xfrm>
          <a:prstGeom prst="rect">
            <a:avLst/>
          </a:prstGeom>
        </p:spPr>
      </p:pic>
      <p:sp>
        <p:nvSpPr>
          <p:cNvPr id="18" name="Picture Placeholder 16"/>
          <p:cNvSpPr>
            <a:spLocks noGrp="1"/>
          </p:cNvSpPr>
          <p:nvPr>
            <p:ph type="pic" sz="quarter" idx="12"/>
          </p:nvPr>
        </p:nvSpPr>
        <p:spPr>
          <a:xfrm>
            <a:off x="4148745" y="1387928"/>
            <a:ext cx="3779520" cy="2828544"/>
          </a:xfrm>
        </p:spPr>
        <p:txBody>
          <a:bodyPr>
            <a:normAutofit/>
          </a:bodyPr>
          <a:lstStyle>
            <a:lvl1pPr marL="0" indent="0">
              <a:buNone/>
              <a:defRPr sz="665"/>
            </a:lvl1p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1"/>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endParaRPr lang="es-ES_tradnl" dirty="0"/>
          </a:p>
        </p:txBody>
      </p:sp>
      <p:sp>
        <p:nvSpPr>
          <p:cNvPr id="9" name="Text Placeholder 7"/>
          <p:cNvSpPr>
            <a:spLocks noGrp="1"/>
          </p:cNvSpPr>
          <p:nvPr>
            <p:ph type="body" sz="quarter" idx="11" hasCustomPrompt="1"/>
          </p:nvPr>
        </p:nvSpPr>
        <p:spPr>
          <a:xfrm>
            <a:off x="3954706" y="4385250"/>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7825"/>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2" y="-2667002"/>
            <a:ext cx="6858000" cy="12192001"/>
          </a:xfrm>
          <a:prstGeom prst="rect">
            <a:avLst/>
          </a:prstGeom>
        </p:spPr>
      </p:pic>
      <p:grpSp>
        <p:nvGrpSpPr>
          <p:cNvPr id="15" name="组合 14"/>
          <p:cNvGrpSpPr/>
          <p:nvPr userDrawn="1"/>
        </p:nvGrpSpPr>
        <p:grpSpPr>
          <a:xfrm>
            <a:off x="1170750" y="710290"/>
            <a:ext cx="9852940" cy="5442860"/>
            <a:chOff x="166577" y="155575"/>
            <a:chExt cx="11861286" cy="6552290"/>
          </a:xfrm>
        </p:grpSpPr>
        <p:grpSp>
          <p:nvGrpSpPr>
            <p:cNvPr id="16" name="组合 15"/>
            <p:cNvGrpSpPr/>
            <p:nvPr userDrawn="1"/>
          </p:nvGrpSpPr>
          <p:grpSpPr>
            <a:xfrm>
              <a:off x="166577" y="155575"/>
              <a:ext cx="11858847" cy="6200775"/>
              <a:chOff x="166577" y="155575"/>
              <a:chExt cx="11858847" cy="6200775"/>
            </a:xfrm>
          </p:grpSpPr>
          <p:pic>
            <p:nvPicPr>
              <p:cNvPr id="21" name="图片 20"/>
              <p:cNvPicPr>
                <a:picLocks noChangeAspect="1"/>
              </p:cNvPicPr>
              <p:nvPr userDrawn="1"/>
            </p:nvPicPr>
            <p:blipFill rotWithShape="1">
              <a:blip r:embed="rId3">
                <a:extLst>
                  <a:ext uri="{28A0092B-C50C-407E-A947-70E740481C1C}">
                    <a14:useLocalDpi xmlns:a14="http://schemas.microsoft.com/office/drawing/2010/main" val="0"/>
                  </a:ext>
                </a:extLst>
              </a:blip>
              <a:srcRect r="14782" b="9584"/>
              <a:stretch>
                <a:fillRect/>
              </a:stretch>
            </p:blipFill>
            <p:spPr>
              <a:xfrm>
                <a:off x="166577" y="155575"/>
                <a:ext cx="3872024" cy="6200775"/>
              </a:xfrm>
              <a:prstGeom prst="rect">
                <a:avLst/>
              </a:prstGeom>
            </p:spPr>
          </p:pic>
          <p:pic>
            <p:nvPicPr>
              <p:cNvPr id="22" name="图片 21"/>
              <p:cNvPicPr>
                <a:picLocks noChangeAspect="1"/>
              </p:cNvPicPr>
              <p:nvPr userDrawn="1"/>
            </p:nvPicPr>
            <p:blipFill rotWithShape="1">
              <a:blip r:embed="rId3">
                <a:extLst>
                  <a:ext uri="{28A0092B-C50C-407E-A947-70E740481C1C}">
                    <a14:useLocalDpi xmlns:a14="http://schemas.microsoft.com/office/drawing/2010/main" val="0"/>
                  </a:ext>
                </a:extLst>
              </a:blip>
              <a:srcRect l="14782" b="9584"/>
              <a:stretch>
                <a:fillRect/>
              </a:stretch>
            </p:blipFill>
            <p:spPr>
              <a:xfrm>
                <a:off x="8153400" y="155575"/>
                <a:ext cx="3872024" cy="6200775"/>
              </a:xfrm>
              <a:prstGeom prst="rect">
                <a:avLst/>
              </a:prstGeom>
            </p:spPr>
          </p:pic>
          <p:pic>
            <p:nvPicPr>
              <p:cNvPr id="23" name="图片 22"/>
              <p:cNvPicPr>
                <a:picLocks noChangeAspect="1"/>
              </p:cNvPicPr>
              <p:nvPr userDrawn="1"/>
            </p:nvPicPr>
            <p:blipFill rotWithShape="1">
              <a:blip r:embed="rId3">
                <a:extLst>
                  <a:ext uri="{28A0092B-C50C-407E-A947-70E740481C1C}">
                    <a14:useLocalDpi xmlns:a14="http://schemas.microsoft.com/office/drawing/2010/main" val="0"/>
                  </a:ext>
                </a:extLst>
              </a:blip>
              <a:srcRect l="14782" r="14158" b="9584"/>
              <a:stretch>
                <a:fillRect/>
              </a:stretch>
            </p:blipFill>
            <p:spPr>
              <a:xfrm>
                <a:off x="4038599" y="155575"/>
                <a:ext cx="4181476" cy="6200775"/>
              </a:xfrm>
              <a:prstGeom prst="rect">
                <a:avLst/>
              </a:prstGeom>
            </p:spPr>
          </p:pic>
        </p:grpSp>
        <p:grpSp>
          <p:nvGrpSpPr>
            <p:cNvPr id="17" name="组合 16"/>
            <p:cNvGrpSpPr/>
            <p:nvPr userDrawn="1"/>
          </p:nvGrpSpPr>
          <p:grpSpPr>
            <a:xfrm rot="10800000" flipH="1">
              <a:off x="166807" y="3399515"/>
              <a:ext cx="11861056" cy="3308350"/>
              <a:chOff x="181071" y="155576"/>
              <a:chExt cx="11844353" cy="3308350"/>
            </a:xfrm>
          </p:grpSpPr>
          <p:pic>
            <p:nvPicPr>
              <p:cNvPr id="18" name="图片 17"/>
              <p:cNvPicPr>
                <a:picLocks noChangeAspect="1"/>
              </p:cNvPicPr>
              <p:nvPr userDrawn="1"/>
            </p:nvPicPr>
            <p:blipFill rotWithShape="1">
              <a:blip r:embed="rId3">
                <a:extLst>
                  <a:ext uri="{28A0092B-C50C-407E-A947-70E740481C1C}">
                    <a14:useLocalDpi xmlns:a14="http://schemas.microsoft.com/office/drawing/2010/main" val="0"/>
                  </a:ext>
                </a:extLst>
              </a:blip>
              <a:srcRect r="14782" b="51760"/>
              <a:stretch>
                <a:fillRect/>
              </a:stretch>
            </p:blipFill>
            <p:spPr>
              <a:xfrm>
                <a:off x="181071" y="155576"/>
                <a:ext cx="3872024" cy="3308350"/>
              </a:xfrm>
              <a:prstGeom prst="rect">
                <a:avLst/>
              </a:prstGeom>
            </p:spPr>
          </p:pic>
          <p:pic>
            <p:nvPicPr>
              <p:cNvPr id="19" name="图片 18"/>
              <p:cNvPicPr>
                <a:picLocks noChangeAspect="1"/>
              </p:cNvPicPr>
              <p:nvPr userDrawn="1"/>
            </p:nvPicPr>
            <p:blipFill rotWithShape="1">
              <a:blip r:embed="rId3">
                <a:extLst>
                  <a:ext uri="{28A0092B-C50C-407E-A947-70E740481C1C}">
                    <a14:useLocalDpi xmlns:a14="http://schemas.microsoft.com/office/drawing/2010/main" val="0"/>
                  </a:ext>
                </a:extLst>
              </a:blip>
              <a:srcRect l="14782" b="59514"/>
              <a:stretch>
                <a:fillRect/>
              </a:stretch>
            </p:blipFill>
            <p:spPr>
              <a:xfrm>
                <a:off x="8153400" y="155576"/>
                <a:ext cx="3872024" cy="2776538"/>
              </a:xfrm>
              <a:prstGeom prst="rect">
                <a:avLst/>
              </a:prstGeom>
            </p:spPr>
          </p:pic>
          <p:pic>
            <p:nvPicPr>
              <p:cNvPr id="20" name="图片 19"/>
              <p:cNvPicPr>
                <a:picLocks noChangeAspect="1"/>
              </p:cNvPicPr>
              <p:nvPr userDrawn="1"/>
            </p:nvPicPr>
            <p:blipFill rotWithShape="1">
              <a:blip r:embed="rId3">
                <a:extLst>
                  <a:ext uri="{28A0092B-C50C-407E-A947-70E740481C1C}">
                    <a14:useLocalDpi xmlns:a14="http://schemas.microsoft.com/office/drawing/2010/main" val="0"/>
                  </a:ext>
                </a:extLst>
              </a:blip>
              <a:srcRect l="14782" r="14158" b="61482"/>
              <a:stretch>
                <a:fillRect/>
              </a:stretch>
            </p:blipFill>
            <p:spPr>
              <a:xfrm>
                <a:off x="4038599" y="155576"/>
                <a:ext cx="4181476" cy="2641600"/>
              </a:xfrm>
              <a:prstGeom prst="rect">
                <a:avLst/>
              </a:prstGeom>
            </p:spPr>
          </p:pic>
        </p:grpSp>
      </p:grpSp>
      <p:pic>
        <p:nvPicPr>
          <p:cNvPr id="3" name="图片 2"/>
          <p:cNvPicPr>
            <a:picLocks noChangeAspect="1"/>
          </p:cNvPicPr>
          <p:nvPr userDrawn="1"/>
        </p:nvPicPr>
        <p:blipFill rotWithShape="1">
          <a:blip r:embed="rId4">
            <a:extLst>
              <a:ext uri="{28A0092B-C50C-407E-A947-70E740481C1C}">
                <a14:useLocalDpi xmlns:a14="http://schemas.microsoft.com/office/drawing/2010/main" val="0"/>
              </a:ext>
            </a:extLst>
          </a:blip>
          <a:srcRect l="32558" t="19943" r="20998" b="18790"/>
          <a:stretch>
            <a:fillRect/>
          </a:stretch>
        </p:blipFill>
        <p:spPr>
          <a:xfrm>
            <a:off x="7952057" y="0"/>
            <a:ext cx="4235068" cy="6858000"/>
          </a:xfrm>
          <a:prstGeom prst="rect">
            <a:avLst/>
          </a:prstGeom>
        </p:spPr>
      </p:pic>
      <p:pic>
        <p:nvPicPr>
          <p:cNvPr id="4" name="图片 3"/>
          <p:cNvPicPr>
            <a:picLocks noChangeAspect="1"/>
          </p:cNvPicPr>
          <p:nvPr userDrawn="1"/>
        </p:nvPicPr>
        <p:blipFill rotWithShape="1">
          <a:blip r:embed="rId4">
            <a:extLst>
              <a:ext uri="{28A0092B-C50C-407E-A947-70E740481C1C}">
                <a14:useLocalDpi xmlns:a14="http://schemas.microsoft.com/office/drawing/2010/main" val="0"/>
              </a:ext>
            </a:extLst>
          </a:blip>
          <a:srcRect l="22429" t="19943" r="56659" b="18790"/>
          <a:stretch>
            <a:fillRect/>
          </a:stretch>
        </p:blipFill>
        <p:spPr>
          <a:xfrm>
            <a:off x="0" y="0"/>
            <a:ext cx="1906891" cy="6858000"/>
          </a:xfrm>
          <a:prstGeom prst="rect">
            <a:avLst/>
          </a:prstGeom>
        </p:spPr>
      </p:pic>
      <p:pic>
        <p:nvPicPr>
          <p:cNvPr id="6" name="图片 5"/>
          <p:cNvPicPr>
            <a:picLocks noChangeAspect="1"/>
          </p:cNvPicPr>
          <p:nvPr userDrawn="1"/>
        </p:nvPicPr>
        <p:blipFill rotWithShape="1">
          <a:blip r:embed="rId5">
            <a:extLst>
              <a:ext uri="{28A0092B-C50C-407E-A947-70E740481C1C}">
                <a14:useLocalDpi xmlns:a14="http://schemas.microsoft.com/office/drawing/2010/main" val="0"/>
              </a:ext>
            </a:extLst>
          </a:blip>
          <a:srcRect l="26386" t="19370"/>
          <a:stretch>
            <a:fillRect/>
          </a:stretch>
        </p:blipFill>
        <p:spPr>
          <a:xfrm>
            <a:off x="4875" y="-53976"/>
            <a:ext cx="1790330" cy="1826844"/>
          </a:xfrm>
          <a:prstGeom prst="rect">
            <a:avLst/>
          </a:prstGeom>
        </p:spPr>
      </p:pic>
      <p:pic>
        <p:nvPicPr>
          <p:cNvPr id="24" name="图片 23"/>
          <p:cNvPicPr>
            <a:picLocks noChangeAspect="1"/>
          </p:cNvPicPr>
          <p:nvPr userDrawn="1"/>
        </p:nvPicPr>
        <p:blipFill rotWithShape="1">
          <a:blip r:embed="rId6">
            <a:extLst>
              <a:ext uri="{28A0092B-C50C-407E-A947-70E740481C1C}">
                <a14:useLocalDpi xmlns:a14="http://schemas.microsoft.com/office/drawing/2010/main" val="0"/>
              </a:ext>
            </a:extLst>
          </a:blip>
          <a:srcRect l="11324" t="6852" r="47140"/>
          <a:stretch>
            <a:fillRect/>
          </a:stretch>
        </p:blipFill>
        <p:spPr>
          <a:xfrm>
            <a:off x="-1" y="1988363"/>
            <a:ext cx="5048251" cy="4666867"/>
          </a:xfrm>
          <a:prstGeom prst="rect">
            <a:avLst/>
          </a:prstGeom>
        </p:spPr>
      </p:pic>
      <p:pic>
        <p:nvPicPr>
          <p:cNvPr id="25" name="图片 24"/>
          <p:cNvPicPr>
            <a:picLocks noChangeAspect="1"/>
          </p:cNvPicPr>
          <p:nvPr userDrawn="1"/>
        </p:nvPicPr>
        <p:blipFill rotWithShape="1">
          <a:blip r:embed="rId6">
            <a:extLst>
              <a:ext uri="{28A0092B-C50C-407E-A947-70E740481C1C}">
                <a14:useLocalDpi xmlns:a14="http://schemas.microsoft.com/office/drawing/2010/main" val="0"/>
              </a:ext>
            </a:extLst>
          </a:blip>
          <a:srcRect r="73611"/>
          <a:stretch>
            <a:fillRect/>
          </a:stretch>
        </p:blipFill>
        <p:spPr>
          <a:xfrm>
            <a:off x="8984726" y="0"/>
            <a:ext cx="3207274" cy="501015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000000"/>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F58A35E4-6E32-41A0-8FC3-B042E51EA68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FD921B9-68AA-492F-8D49-52B05FD09BA9}"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F58A35E4-6E32-41A0-8FC3-B042E51EA687}"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FD921B9-68AA-492F-8D49-52B05FD09BA9}"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F58A35E4-6E32-41A0-8FC3-B042E51EA68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FD921B9-68AA-492F-8D49-52B05FD09BA9}"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0601" y="231400"/>
            <a:ext cx="744354" cy="586067"/>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F58A35E4-6E32-41A0-8FC3-B042E51EA68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FD921B9-68AA-492F-8D49-52B05FD09BA9}"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F58A35E4-6E32-41A0-8FC3-B042E51EA68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FD921B9-68AA-492F-8D49-52B05FD09BA9}"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2" Type="http://schemas.openxmlformats.org/officeDocument/2006/relationships/theme" Target="../theme/theme1.xml"/><Relationship Id="rId21" Type="http://schemas.openxmlformats.org/officeDocument/2006/relationships/image" Target="../media/image4.png"/><Relationship Id="rId20" Type="http://schemas.openxmlformats.org/officeDocument/2006/relationships/image" Target="../media/image2.png"/><Relationship Id="rId2" Type="http://schemas.openxmlformats.org/officeDocument/2006/relationships/slideLayout" Target="../slideLayouts/slideLayout2.xml"/><Relationship Id="rId19" Type="http://schemas.openxmlformats.org/officeDocument/2006/relationships/image" Target="../media/image5.png"/><Relationship Id="rId18" Type="http://schemas.openxmlformats.org/officeDocument/2006/relationships/image" Target="../media/image1.png"/><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13131"/>
        </a:solid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rot="16200000">
            <a:off x="2667002" y="-2667002"/>
            <a:ext cx="6858000" cy="12192001"/>
          </a:xfrm>
          <a:prstGeom prst="rect">
            <a:avLst/>
          </a:prstGeom>
        </p:spPr>
      </p:pic>
      <p:grpSp>
        <p:nvGrpSpPr>
          <p:cNvPr id="31" name="组合 30"/>
          <p:cNvGrpSpPr/>
          <p:nvPr userDrawn="1"/>
        </p:nvGrpSpPr>
        <p:grpSpPr>
          <a:xfrm>
            <a:off x="166577" y="155575"/>
            <a:ext cx="11861286" cy="6552290"/>
            <a:chOff x="166577" y="155575"/>
            <a:chExt cx="11861286" cy="6552290"/>
          </a:xfrm>
        </p:grpSpPr>
        <p:grpSp>
          <p:nvGrpSpPr>
            <p:cNvPr id="20" name="组合 19"/>
            <p:cNvGrpSpPr/>
            <p:nvPr userDrawn="1"/>
          </p:nvGrpSpPr>
          <p:grpSpPr>
            <a:xfrm>
              <a:off x="166577" y="155575"/>
              <a:ext cx="11858847" cy="6200775"/>
              <a:chOff x="166577" y="155575"/>
              <a:chExt cx="11858847" cy="6200775"/>
            </a:xfrm>
          </p:grpSpPr>
          <p:pic>
            <p:nvPicPr>
              <p:cNvPr id="11" name="图片 10"/>
              <p:cNvPicPr>
                <a:picLocks noChangeAspect="1"/>
              </p:cNvPicPr>
              <p:nvPr userDrawn="1"/>
            </p:nvPicPr>
            <p:blipFill rotWithShape="1">
              <a:blip r:embed="rId19">
                <a:extLst>
                  <a:ext uri="{28A0092B-C50C-407E-A947-70E740481C1C}">
                    <a14:useLocalDpi xmlns:a14="http://schemas.microsoft.com/office/drawing/2010/main" val="0"/>
                  </a:ext>
                </a:extLst>
              </a:blip>
              <a:srcRect r="14782" b="9584"/>
              <a:stretch>
                <a:fillRect/>
              </a:stretch>
            </p:blipFill>
            <p:spPr>
              <a:xfrm>
                <a:off x="166577" y="155575"/>
                <a:ext cx="3872024" cy="6200775"/>
              </a:xfrm>
              <a:prstGeom prst="rect">
                <a:avLst/>
              </a:prstGeom>
            </p:spPr>
          </p:pic>
          <p:pic>
            <p:nvPicPr>
              <p:cNvPr id="12" name="图片 11"/>
              <p:cNvPicPr>
                <a:picLocks noChangeAspect="1"/>
              </p:cNvPicPr>
              <p:nvPr userDrawn="1"/>
            </p:nvPicPr>
            <p:blipFill rotWithShape="1">
              <a:blip r:embed="rId19">
                <a:extLst>
                  <a:ext uri="{28A0092B-C50C-407E-A947-70E740481C1C}">
                    <a14:useLocalDpi xmlns:a14="http://schemas.microsoft.com/office/drawing/2010/main" val="0"/>
                  </a:ext>
                </a:extLst>
              </a:blip>
              <a:srcRect l="14782" b="9584"/>
              <a:stretch>
                <a:fillRect/>
              </a:stretch>
            </p:blipFill>
            <p:spPr>
              <a:xfrm>
                <a:off x="8153400" y="155575"/>
                <a:ext cx="3872024" cy="6200775"/>
              </a:xfrm>
              <a:prstGeom prst="rect">
                <a:avLst/>
              </a:prstGeom>
            </p:spPr>
          </p:pic>
          <p:pic>
            <p:nvPicPr>
              <p:cNvPr id="13" name="图片 12"/>
              <p:cNvPicPr>
                <a:picLocks noChangeAspect="1"/>
              </p:cNvPicPr>
              <p:nvPr userDrawn="1"/>
            </p:nvPicPr>
            <p:blipFill rotWithShape="1">
              <a:blip r:embed="rId19">
                <a:extLst>
                  <a:ext uri="{28A0092B-C50C-407E-A947-70E740481C1C}">
                    <a14:useLocalDpi xmlns:a14="http://schemas.microsoft.com/office/drawing/2010/main" val="0"/>
                  </a:ext>
                </a:extLst>
              </a:blip>
              <a:srcRect l="14782" r="14158" b="9584"/>
              <a:stretch>
                <a:fillRect/>
              </a:stretch>
            </p:blipFill>
            <p:spPr>
              <a:xfrm>
                <a:off x="4038599" y="155575"/>
                <a:ext cx="4181476" cy="6200775"/>
              </a:xfrm>
              <a:prstGeom prst="rect">
                <a:avLst/>
              </a:prstGeom>
            </p:spPr>
          </p:pic>
        </p:grpSp>
        <p:grpSp>
          <p:nvGrpSpPr>
            <p:cNvPr id="27" name="组合 26"/>
            <p:cNvGrpSpPr/>
            <p:nvPr userDrawn="1"/>
          </p:nvGrpSpPr>
          <p:grpSpPr>
            <a:xfrm rot="10800000" flipH="1">
              <a:off x="166807" y="3399515"/>
              <a:ext cx="11861056" cy="3308350"/>
              <a:chOff x="181071" y="155576"/>
              <a:chExt cx="11844353" cy="3308350"/>
            </a:xfrm>
          </p:grpSpPr>
          <p:pic>
            <p:nvPicPr>
              <p:cNvPr id="28" name="图片 27"/>
              <p:cNvPicPr>
                <a:picLocks noChangeAspect="1"/>
              </p:cNvPicPr>
              <p:nvPr userDrawn="1"/>
            </p:nvPicPr>
            <p:blipFill rotWithShape="1">
              <a:blip r:embed="rId19">
                <a:extLst>
                  <a:ext uri="{28A0092B-C50C-407E-A947-70E740481C1C}">
                    <a14:useLocalDpi xmlns:a14="http://schemas.microsoft.com/office/drawing/2010/main" val="0"/>
                  </a:ext>
                </a:extLst>
              </a:blip>
              <a:srcRect r="14782" b="51760"/>
              <a:stretch>
                <a:fillRect/>
              </a:stretch>
            </p:blipFill>
            <p:spPr>
              <a:xfrm>
                <a:off x="181071" y="155576"/>
                <a:ext cx="3872024" cy="3308350"/>
              </a:xfrm>
              <a:prstGeom prst="rect">
                <a:avLst/>
              </a:prstGeom>
            </p:spPr>
          </p:pic>
          <p:pic>
            <p:nvPicPr>
              <p:cNvPr id="29" name="图片 28"/>
              <p:cNvPicPr>
                <a:picLocks noChangeAspect="1"/>
              </p:cNvPicPr>
              <p:nvPr userDrawn="1"/>
            </p:nvPicPr>
            <p:blipFill rotWithShape="1">
              <a:blip r:embed="rId19">
                <a:extLst>
                  <a:ext uri="{28A0092B-C50C-407E-A947-70E740481C1C}">
                    <a14:useLocalDpi xmlns:a14="http://schemas.microsoft.com/office/drawing/2010/main" val="0"/>
                  </a:ext>
                </a:extLst>
              </a:blip>
              <a:srcRect l="14782" b="59514"/>
              <a:stretch>
                <a:fillRect/>
              </a:stretch>
            </p:blipFill>
            <p:spPr>
              <a:xfrm>
                <a:off x="8153400" y="155576"/>
                <a:ext cx="3872024" cy="2776538"/>
              </a:xfrm>
              <a:prstGeom prst="rect">
                <a:avLst/>
              </a:prstGeom>
            </p:spPr>
          </p:pic>
          <p:pic>
            <p:nvPicPr>
              <p:cNvPr id="30" name="图片 29"/>
              <p:cNvPicPr>
                <a:picLocks noChangeAspect="1"/>
              </p:cNvPicPr>
              <p:nvPr userDrawn="1"/>
            </p:nvPicPr>
            <p:blipFill rotWithShape="1">
              <a:blip r:embed="rId19">
                <a:extLst>
                  <a:ext uri="{28A0092B-C50C-407E-A947-70E740481C1C}">
                    <a14:useLocalDpi xmlns:a14="http://schemas.microsoft.com/office/drawing/2010/main" val="0"/>
                  </a:ext>
                </a:extLst>
              </a:blip>
              <a:srcRect l="14782" r="14158" b="61482"/>
              <a:stretch>
                <a:fillRect/>
              </a:stretch>
            </p:blipFill>
            <p:spPr>
              <a:xfrm>
                <a:off x="4038599" y="155576"/>
                <a:ext cx="4181476" cy="2641600"/>
              </a:xfrm>
              <a:prstGeom prst="rect">
                <a:avLst/>
              </a:prstGeom>
            </p:spPr>
          </p:pic>
        </p:grpSp>
      </p:grpSp>
      <p:grpSp>
        <p:nvGrpSpPr>
          <p:cNvPr id="26" name="组合 25"/>
          <p:cNvGrpSpPr/>
          <p:nvPr userDrawn="1"/>
        </p:nvGrpSpPr>
        <p:grpSpPr>
          <a:xfrm>
            <a:off x="0" y="0"/>
            <a:ext cx="12187125" cy="6858000"/>
            <a:chOff x="0" y="0"/>
            <a:chExt cx="12187125" cy="6858000"/>
          </a:xfrm>
        </p:grpSpPr>
        <p:pic>
          <p:nvPicPr>
            <p:cNvPr id="22" name="图片 21"/>
            <p:cNvPicPr>
              <a:picLocks noChangeAspect="1"/>
            </p:cNvPicPr>
            <p:nvPr userDrawn="1"/>
          </p:nvPicPr>
          <p:blipFill rotWithShape="1">
            <a:blip r:embed="rId20">
              <a:extLst>
                <a:ext uri="{28A0092B-C50C-407E-A947-70E740481C1C}">
                  <a14:useLocalDpi xmlns:a14="http://schemas.microsoft.com/office/drawing/2010/main" val="0"/>
                </a:ext>
              </a:extLst>
            </a:blip>
            <a:srcRect l="32558" t="19943" r="20998" b="18790"/>
            <a:stretch>
              <a:fillRect/>
            </a:stretch>
          </p:blipFill>
          <p:spPr>
            <a:xfrm>
              <a:off x="7952057" y="0"/>
              <a:ext cx="4235068" cy="6858000"/>
            </a:xfrm>
            <a:prstGeom prst="rect">
              <a:avLst/>
            </a:prstGeom>
          </p:spPr>
        </p:pic>
        <p:pic>
          <p:nvPicPr>
            <p:cNvPr id="23" name="图片 22"/>
            <p:cNvPicPr>
              <a:picLocks noChangeAspect="1"/>
            </p:cNvPicPr>
            <p:nvPr userDrawn="1"/>
          </p:nvPicPr>
          <p:blipFill rotWithShape="1">
            <a:blip r:embed="rId20">
              <a:extLst>
                <a:ext uri="{28A0092B-C50C-407E-A947-70E740481C1C}">
                  <a14:useLocalDpi xmlns:a14="http://schemas.microsoft.com/office/drawing/2010/main" val="0"/>
                </a:ext>
              </a:extLst>
            </a:blip>
            <a:srcRect l="22429" t="19943" r="56659" b="18790"/>
            <a:stretch>
              <a:fillRect/>
            </a:stretch>
          </p:blipFill>
          <p:spPr>
            <a:xfrm>
              <a:off x="0" y="0"/>
              <a:ext cx="1906891" cy="6858000"/>
            </a:xfrm>
            <a:prstGeom prst="rect">
              <a:avLst/>
            </a:prstGeom>
          </p:spPr>
        </p:pic>
      </p:gr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8A35E4-6E32-41A0-8FC3-B042E51EA687}"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D921B9-68AA-492F-8D49-52B05FD09BA9}" type="slidenum">
              <a:rPr lang="zh-CN" altLang="en-US" smtClean="0"/>
            </a:fld>
            <a:endParaRPr lang="zh-CN" altLang="en-US"/>
          </a:p>
        </p:txBody>
      </p:sp>
      <p:pic>
        <p:nvPicPr>
          <p:cNvPr id="19" name="图片 18"/>
          <p:cNvPicPr>
            <a:picLocks noChangeAspect="1"/>
          </p:cNvPicPr>
          <p:nvPr userDrawn="1"/>
        </p:nvPicPr>
        <p:blipFill rotWithShape="1">
          <a:blip r:embed="rId21">
            <a:extLst>
              <a:ext uri="{28A0092B-C50C-407E-A947-70E740481C1C}">
                <a14:useLocalDpi xmlns:a14="http://schemas.microsoft.com/office/drawing/2010/main" val="0"/>
              </a:ext>
            </a:extLst>
          </a:blip>
          <a:srcRect l="26386" t="19370"/>
          <a:stretch>
            <a:fillRect/>
          </a:stretch>
        </p:blipFill>
        <p:spPr>
          <a:xfrm>
            <a:off x="4875" y="-53976"/>
            <a:ext cx="1790330" cy="1826844"/>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10.png"/><Relationship Id="rId2" Type="http://schemas.microsoft.com/office/2007/relationships/media" Target="../media/media1.mp3"/><Relationship Id="rId1" Type="http://schemas.openxmlformats.org/officeDocument/2006/relationships/audio" Target="../media/media1.mp3"/></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5.xml"/><Relationship Id="rId2" Type="http://schemas.openxmlformats.org/officeDocument/2006/relationships/image" Target="../media/image12.png"/><Relationship Id="rId1"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image" Target="../media/image13.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7.xml"/><Relationship Id="rId2" Type="http://schemas.openxmlformats.org/officeDocument/2006/relationships/image" Target="../media/image15.jpeg"/><Relationship Id="rId1" Type="http://schemas.openxmlformats.org/officeDocument/2006/relationships/image" Target="../media/image14.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分40秒 ">
            <a:hlinkClick r:id="" action="ppaction://media"/>
          </p:cNvPr>
          <p:cNvPicPr>
            <a:picLocks noChangeAspect="1"/>
          </p:cNvPicPr>
          <p:nvPr>
            <a:audioFile r:link="rId1"/>
            <p:extLst>
              <p:ext uri="{DAA4B4D4-6D71-4841-9C94-3DE7FCFB9230}">
                <p14:media xmlns:p14="http://schemas.microsoft.com/office/powerpoint/2010/main" r:embed="rId2">
                  <p14:fade in="500.000000" out="500.000000"/>
                </p14:media>
              </p:ext>
            </p:extLst>
          </p:nvPr>
        </p:nvPicPr>
        <p:blipFill>
          <a:blip r:embed="rId3"/>
          <a:stretch>
            <a:fillRect/>
          </a:stretch>
        </p:blipFill>
        <p:spPr>
          <a:xfrm>
            <a:off x="0" y="-933450"/>
            <a:ext cx="609600" cy="609600"/>
          </a:xfrm>
          <a:prstGeom prst="rect">
            <a:avLst/>
          </a:prstGeom>
        </p:spPr>
      </p:pic>
      <p:sp>
        <p:nvSpPr>
          <p:cNvPr id="9" name="文本框 8"/>
          <p:cNvSpPr txBox="1"/>
          <p:nvPr/>
        </p:nvSpPr>
        <p:spPr>
          <a:xfrm>
            <a:off x="2108517" y="2318826"/>
            <a:ext cx="8225155" cy="175323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kumimoji="1" lang="zh-CN" altLang="en-US" sz="5400" b="1" dirty="0">
                <a:solidFill>
                  <a:schemeClr val="accent2"/>
                </a:solidFill>
                <a:effectLst>
                  <a:outerShdw blurRad="38100" dist="38100" dir="2700000" algn="tl">
                    <a:srgbClr val="000000">
                      <a:alpha val="43137"/>
                    </a:srgbClr>
                  </a:outerShdw>
                </a:effectLst>
                <a:latin typeface="Times New Roman" panose="02020603050405020304" charset="0"/>
                <a:ea typeface="Source Han Serif SC" panose="02020400000000000000" pitchFamily="18" charset="-122"/>
                <a:cs typeface="Times New Roman" panose="02020603050405020304" charset="0"/>
                <a:sym typeface="Source Han Serif SC" panose="02020400000000000000" pitchFamily="18" charset="-122"/>
              </a:rPr>
              <a:t>France VR World Space Design</a:t>
            </a:r>
            <a:endParaRPr kumimoji="1" lang="zh-CN" altLang="en-US" sz="5400" b="1" dirty="0">
              <a:solidFill>
                <a:schemeClr val="accent2"/>
              </a:solidFill>
              <a:effectLst>
                <a:outerShdw blurRad="38100" dist="38100" dir="2700000" algn="tl">
                  <a:srgbClr val="000000">
                    <a:alpha val="43137"/>
                  </a:srgbClr>
                </a:outerShdw>
              </a:effectLst>
              <a:latin typeface="Times New Roman" panose="02020603050405020304" charset="0"/>
              <a:ea typeface="Source Han Serif SC" panose="02020400000000000000" pitchFamily="18" charset="-122"/>
              <a:cs typeface="Times New Roman" panose="02020603050405020304" charset="0"/>
              <a:sym typeface="Source Han Serif SC" panose="02020400000000000000" pitchFamily="18" charset="-122"/>
            </a:endParaRPr>
          </a:p>
        </p:txBody>
      </p:sp>
      <p:grpSp>
        <p:nvGrpSpPr>
          <p:cNvPr id="11" name="组合 10"/>
          <p:cNvGrpSpPr/>
          <p:nvPr/>
        </p:nvGrpSpPr>
        <p:grpSpPr>
          <a:xfrm>
            <a:off x="5031422" y="4767676"/>
            <a:ext cx="2378074" cy="436246"/>
            <a:chOff x="4929134" y="3536850"/>
            <a:chExt cx="1783556" cy="327184"/>
          </a:xfrm>
        </p:grpSpPr>
        <p:sp>
          <p:nvSpPr>
            <p:cNvPr id="12" name="圆角矩形 45"/>
            <p:cNvSpPr/>
            <p:nvPr/>
          </p:nvSpPr>
          <p:spPr>
            <a:xfrm>
              <a:off x="4929134" y="3536850"/>
              <a:ext cx="1783556" cy="327184"/>
            </a:xfrm>
            <a:prstGeom prst="roundRect">
              <a:avLst>
                <a:gd name="adj" fmla="val 50000"/>
              </a:avLst>
            </a:prstGeom>
            <a:no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1335" dirty="0">
                <a:solidFill>
                  <a:schemeClr val="bg2">
                    <a:lumMod val="25000"/>
                  </a:schemeClr>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3" name="TextBox 13"/>
            <p:cNvSpPr txBox="1"/>
            <p:nvPr/>
          </p:nvSpPr>
          <p:spPr>
            <a:xfrm>
              <a:off x="5392287" y="3559472"/>
              <a:ext cx="857250" cy="283845"/>
            </a:xfrm>
            <a:prstGeom prst="rect">
              <a:avLst/>
            </a:prstGeom>
            <a:noFill/>
          </p:spPr>
          <p:txBody>
            <a:bodyPr wrap="none" rtlCol="0">
              <a:spAutoFit/>
            </a:bodyPr>
            <a:lstStyle/>
            <a:p>
              <a:pPr algn="ctr"/>
              <a:r>
                <a:rPr lang="en-US" sz="1865" b="1" dirty="0">
                  <a:solidFill>
                    <a:schemeClr val="bg2">
                      <a:lumMod val="25000"/>
                    </a:schemeClr>
                  </a:solidFill>
                  <a:latin typeface="Source Han Serif SC" panose="02020400000000000000" pitchFamily="18" charset="-122"/>
                  <a:ea typeface="Source Han Serif SC" panose="02020400000000000000" pitchFamily="18" charset="-122"/>
                  <a:sym typeface="Source Han Serif SC" panose="02020400000000000000" pitchFamily="18" charset="-122"/>
                </a:rPr>
                <a:t>skyfunvr</a:t>
              </a:r>
              <a:endParaRPr lang="en-US" sz="1865" b="1" dirty="0">
                <a:solidFill>
                  <a:schemeClr val="bg2">
                    <a:lumMod val="25000"/>
                  </a:schemeClr>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grpSp>
      <p:sp>
        <p:nvSpPr>
          <p:cNvPr id="2" name="文本框 1"/>
          <p:cNvSpPr txBox="1"/>
          <p:nvPr/>
        </p:nvSpPr>
        <p:spPr>
          <a:xfrm>
            <a:off x="3754755" y="6310630"/>
            <a:ext cx="5179695" cy="368300"/>
          </a:xfrm>
          <a:prstGeom prst="rect">
            <a:avLst/>
          </a:prstGeom>
          <a:noFill/>
        </p:spPr>
        <p:txBody>
          <a:bodyPr wrap="none" rtlCol="0" anchor="t">
            <a:spAutoFit/>
          </a:bodyPr>
          <a:p>
            <a:r>
              <a:rPr lang="en-US" altLang="zh-CN" b="1" dirty="0">
                <a:solidFill>
                  <a:schemeClr val="bg2"/>
                </a:solidFill>
                <a:effectLst>
                  <a:innerShdw blurRad="63500" dist="50800" dir="13500000">
                    <a:srgbClr val="000000">
                      <a:alpha val="50000"/>
                    </a:srgbClr>
                  </a:innerShdw>
                </a:effectLst>
                <a:latin typeface="Times New Roman" panose="02020603050405020304" charset="0"/>
                <a:ea typeface="微软雅黑" panose="020B0503020204020204" charset="-122"/>
                <a:cs typeface="Times New Roman" panose="02020603050405020304" charset="0"/>
                <a:sym typeface="微软雅黑" panose="020B0503020204020204" charset="-122"/>
              </a:rPr>
              <a:t>Guangzhou Skyfun Animation Technology Co., Ltd</a:t>
            </a:r>
            <a:endParaRPr lang="en-US" altLang="zh-CN" b="1" dirty="0">
              <a:solidFill>
                <a:schemeClr val="bg2"/>
              </a:solidFill>
              <a:effectLst>
                <a:innerShdw blurRad="63500" dist="50800" dir="13500000">
                  <a:srgbClr val="000000">
                    <a:alpha val="50000"/>
                  </a:srgbClr>
                </a:innerShdw>
              </a:effectLst>
              <a:latin typeface="Times New Roman" panose="02020603050405020304" charset="0"/>
              <a:ea typeface="微软雅黑" panose="020B0503020204020204" charset="-122"/>
              <a:cs typeface="Times New Roman" panose="02020603050405020304" charset="0"/>
              <a:sym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56" presetClass="entr" presetSubtype="0" fill="hold" grpId="0" nodeType="afterEffect">
                                  <p:stCondLst>
                                    <p:cond delay="0"/>
                                  </p:stCondLst>
                                  <p:iterate type="lt">
                                    <p:tmPct val="10000"/>
                                  </p:iterate>
                                  <p:childTnLst>
                                    <p:set>
                                      <p:cBhvr>
                                        <p:cTn id="9" dur="1" fill="hold">
                                          <p:stCondLst>
                                            <p:cond delay="0"/>
                                          </p:stCondLst>
                                        </p:cTn>
                                        <p:tgtEl>
                                          <p:spTgt spid="9"/>
                                        </p:tgtEl>
                                        <p:attrNameLst>
                                          <p:attrName>style.visibility</p:attrName>
                                        </p:attrNameLst>
                                      </p:cBhvr>
                                      <p:to>
                                        <p:strVal val="visible"/>
                                      </p:to>
                                    </p:set>
                                    <p:anim by="(-#ppt_w*2)" calcmode="lin" valueType="num">
                                      <p:cBhvr rctx="PPT">
                                        <p:cTn id="10" dur="500" autoRev="1" fill="hold">
                                          <p:stCondLst>
                                            <p:cond delay="0"/>
                                          </p:stCondLst>
                                        </p:cTn>
                                        <p:tgtEl>
                                          <p:spTgt spid="9"/>
                                        </p:tgtEl>
                                        <p:attrNameLst>
                                          <p:attrName>ppt_w</p:attrName>
                                        </p:attrNameLst>
                                      </p:cBhvr>
                                    </p:anim>
                                    <p:anim by="(#ppt_w*0.50)" calcmode="lin" valueType="num">
                                      <p:cBhvr>
                                        <p:cTn id="11" dur="500" decel="50000" autoRev="1" fill="hold">
                                          <p:stCondLst>
                                            <p:cond delay="0"/>
                                          </p:stCondLst>
                                        </p:cTn>
                                        <p:tgtEl>
                                          <p:spTgt spid="9"/>
                                        </p:tgtEl>
                                        <p:attrNameLst>
                                          <p:attrName>ppt_x</p:attrName>
                                        </p:attrNameLst>
                                      </p:cBhvr>
                                    </p:anim>
                                    <p:anim from="(-#ppt_h/2)" to="(#ppt_y)" calcmode="lin" valueType="num">
                                      <p:cBhvr>
                                        <p:cTn id="12" dur="1000" fill="hold">
                                          <p:stCondLst>
                                            <p:cond delay="0"/>
                                          </p:stCondLst>
                                        </p:cTn>
                                        <p:tgtEl>
                                          <p:spTgt spid="9"/>
                                        </p:tgtEl>
                                        <p:attrNameLst>
                                          <p:attrName>ppt_y</p:attrName>
                                        </p:attrNameLst>
                                      </p:cBhvr>
                                    </p:anim>
                                    <p:animRot by="21600000">
                                      <p:cBhvr>
                                        <p:cTn id="13" dur="1000" fill="hold">
                                          <p:stCondLst>
                                            <p:cond delay="0"/>
                                          </p:stCondLst>
                                        </p:cTn>
                                        <p:tgtEl>
                                          <p:spTgt spid="9"/>
                                        </p:tgtEl>
                                        <p:attrNameLst>
                                          <p:attrName>r</p:attrName>
                                        </p:attrNameLst>
                                      </p:cBhvr>
                                    </p:animRot>
                                  </p:childTnLst>
                                </p:cTn>
                              </p:par>
                            </p:childTnLst>
                          </p:cTn>
                        </p:par>
                        <p:par>
                          <p:cTn id="14" fill="hold">
                            <p:stCondLst>
                              <p:cond delay="3700"/>
                            </p:stCondLst>
                            <p:childTnLst>
                              <p:par>
                                <p:cTn id="15" presetID="53" presetClass="entr" presetSubtype="16"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fltVal val="0"/>
                                          </p:val>
                                        </p:tav>
                                        <p:tav tm="100000">
                                          <p:val>
                                            <p:strVal val="#ppt_w"/>
                                          </p:val>
                                        </p:tav>
                                      </p:tavLst>
                                    </p:anim>
                                    <p:anim calcmode="lin" valueType="num">
                                      <p:cBhvr>
                                        <p:cTn id="18" dur="1000" fill="hold"/>
                                        <p:tgtEl>
                                          <p:spTgt spid="11"/>
                                        </p:tgtEl>
                                        <p:attrNameLst>
                                          <p:attrName>ppt_h</p:attrName>
                                        </p:attrNameLst>
                                      </p:cBhvr>
                                      <p:tavLst>
                                        <p:tav tm="0">
                                          <p:val>
                                            <p:fltVal val="0"/>
                                          </p:val>
                                        </p:tav>
                                        <p:tav tm="100000">
                                          <p:val>
                                            <p:strVal val="#ppt_h"/>
                                          </p:val>
                                        </p:tav>
                                      </p:tavLst>
                                    </p:anim>
                                    <p:animEffect transition="in" filter="fade">
                                      <p:cBhvr>
                                        <p:cTn id="1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0" repeatCount="indefinite" fill="remove" display="0">
                  <p:stCondLst>
                    <p:cond delay="indefinite"/>
                  </p:stCondLst>
                  <p:endCondLst>
                    <p:cond evt="onStopAudio" delay="0">
                      <p:tgtEl>
                        <p:sldTgt/>
                      </p:tgtEl>
                    </p:cond>
                  </p:endCondLst>
                </p:cTn>
                <p:tgtEl>
                  <p:spTgt spid="3"/>
                </p:tgtEl>
              </p:cMediaNode>
            </p:audio>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2590800" y="2306320"/>
            <a:ext cx="6736080" cy="2245360"/>
          </a:xfrm>
          <a:prstGeom prst="rect">
            <a:avLst/>
          </a:prstGeom>
          <a:noFill/>
          <a:ln w="9525">
            <a:noFill/>
          </a:ln>
        </p:spPr>
        <p:txBody>
          <a:bodyPr wrap="square">
            <a:spAutoFit/>
          </a:bodyPr>
          <a:p>
            <a:pPr indent="0"/>
            <a:r>
              <a:rPr lang="en-US" sz="2800" b="0">
                <a:latin typeface="Times New Roman" panose="02020603050405020304" charset="0"/>
                <a:ea typeface="宋体" panose="02010600030101010101" pitchFamily="2" charset="-122"/>
                <a:cs typeface="Times New Roman" panose="02020603050405020304" charset="0"/>
              </a:rPr>
              <a:t>In November 2018, we designed the entire plan for the French brand “VR World”, from market research, machine purchase and placement, production of floor plans, 3D drawings, and integration to the actual site. </a:t>
            </a:r>
            <a:endParaRPr lang="zh-CN" altLang="en-US" sz="2800">
              <a:latin typeface="Times New Roman" panose="02020603050405020304" charset="0"/>
              <a:cs typeface="Times New Roman" panose="02020603050405020304" charset="0"/>
            </a:endParaRPr>
          </a:p>
        </p:txBody>
      </p:sp>
      <p:sp>
        <p:nvSpPr>
          <p:cNvPr id="2" name="文本框 1"/>
          <p:cNvSpPr txBox="1"/>
          <p:nvPr/>
        </p:nvSpPr>
        <p:spPr>
          <a:xfrm>
            <a:off x="3905885" y="6268720"/>
            <a:ext cx="5179695" cy="368300"/>
          </a:xfrm>
          <a:prstGeom prst="rect">
            <a:avLst/>
          </a:prstGeom>
          <a:noFill/>
        </p:spPr>
        <p:txBody>
          <a:bodyPr wrap="none" rtlCol="0" anchor="t">
            <a:spAutoFit/>
          </a:bodyPr>
          <a:p>
            <a:r>
              <a:rPr lang="en-US" altLang="zh-CN" b="1" dirty="0">
                <a:solidFill>
                  <a:schemeClr val="bg2"/>
                </a:solidFill>
                <a:effectLst>
                  <a:innerShdw blurRad="63500" dist="50800" dir="13500000">
                    <a:srgbClr val="000000">
                      <a:alpha val="50000"/>
                    </a:srgbClr>
                  </a:innerShdw>
                </a:effectLst>
                <a:latin typeface="Times New Roman" panose="02020603050405020304" charset="0"/>
                <a:ea typeface="微软雅黑" panose="020B0503020204020204" charset="-122"/>
                <a:cs typeface="Times New Roman" panose="02020603050405020304" charset="0"/>
                <a:sym typeface="微软雅黑" panose="020B0503020204020204" charset="-122"/>
              </a:rPr>
              <a:t>Guangzhou Skyfun Animation Technology Co., Ltd</a:t>
            </a:r>
            <a:endParaRPr lang="en-US" altLang="zh-CN" b="1" dirty="0">
              <a:solidFill>
                <a:schemeClr val="bg2"/>
              </a:solidFill>
              <a:effectLst>
                <a:innerShdw blurRad="63500" dist="50800" dir="13500000">
                  <a:srgbClr val="000000">
                    <a:alpha val="50000"/>
                  </a:srgbClr>
                </a:innerShdw>
              </a:effectLst>
              <a:latin typeface="Times New Roman" panose="02020603050405020304" charset="0"/>
              <a:ea typeface="微软雅黑" panose="020B0503020204020204" charset="-122"/>
              <a:cs typeface="Times New Roman" panose="02020603050405020304" charset="0"/>
              <a:sym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split orient="vert"/>
      </p:transition>
    </mc:Choice>
    <mc:Fallback>
      <p:transition spd="slow" advClick="0" advTm="0">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01"/>
          <p:cNvSpPr>
            <a:spLocks noEditPoints="1"/>
          </p:cNvSpPr>
          <p:nvPr/>
        </p:nvSpPr>
        <p:spPr bwMode="auto">
          <a:xfrm>
            <a:off x="5433361" y="1989286"/>
            <a:ext cx="2322400" cy="2317204"/>
          </a:xfrm>
          <a:custGeom>
            <a:avLst/>
            <a:gdLst>
              <a:gd name="T0" fmla="*/ 27 w 188"/>
              <a:gd name="T1" fmla="*/ 27 h 188"/>
              <a:gd name="T2" fmla="*/ 45 w 188"/>
              <a:gd name="T3" fmla="*/ 143 h 188"/>
              <a:gd name="T4" fmla="*/ 161 w 188"/>
              <a:gd name="T5" fmla="*/ 161 h 188"/>
              <a:gd name="T6" fmla="*/ 144 w 188"/>
              <a:gd name="T7" fmla="*/ 44 h 188"/>
              <a:gd name="T8" fmla="*/ 27 w 188"/>
              <a:gd name="T9" fmla="*/ 27 h 188"/>
              <a:gd name="T10" fmla="*/ 136 w 188"/>
              <a:gd name="T11" fmla="*/ 154 h 188"/>
              <a:gd name="T12" fmla="*/ 45 w 188"/>
              <a:gd name="T13" fmla="*/ 141 h 188"/>
              <a:gd name="T14" fmla="*/ 31 w 188"/>
              <a:gd name="T15" fmla="*/ 50 h 188"/>
              <a:gd name="T16" fmla="*/ 122 w 188"/>
              <a:gd name="T17" fmla="*/ 64 h 188"/>
              <a:gd name="T18" fmla="*/ 136 w 188"/>
              <a:gd name="T19" fmla="*/ 15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8" h="188">
                <a:moveTo>
                  <a:pt x="27" y="27"/>
                </a:moveTo>
                <a:cubicBezTo>
                  <a:pt x="0" y="54"/>
                  <a:pt x="8" y="106"/>
                  <a:pt x="45" y="143"/>
                </a:cubicBezTo>
                <a:cubicBezTo>
                  <a:pt x="81" y="180"/>
                  <a:pt x="134" y="188"/>
                  <a:pt x="161" y="161"/>
                </a:cubicBezTo>
                <a:cubicBezTo>
                  <a:pt x="188" y="133"/>
                  <a:pt x="180" y="81"/>
                  <a:pt x="144" y="44"/>
                </a:cubicBezTo>
                <a:cubicBezTo>
                  <a:pt x="107" y="7"/>
                  <a:pt x="54" y="0"/>
                  <a:pt x="27" y="27"/>
                </a:cubicBezTo>
                <a:close/>
                <a:moveTo>
                  <a:pt x="136" y="154"/>
                </a:moveTo>
                <a:cubicBezTo>
                  <a:pt x="114" y="176"/>
                  <a:pt x="74" y="169"/>
                  <a:pt x="45" y="141"/>
                </a:cubicBezTo>
                <a:cubicBezTo>
                  <a:pt x="16" y="112"/>
                  <a:pt x="10" y="71"/>
                  <a:pt x="31" y="50"/>
                </a:cubicBezTo>
                <a:cubicBezTo>
                  <a:pt x="53" y="29"/>
                  <a:pt x="93" y="35"/>
                  <a:pt x="122" y="64"/>
                </a:cubicBezTo>
                <a:cubicBezTo>
                  <a:pt x="151" y="92"/>
                  <a:pt x="157" y="133"/>
                  <a:pt x="136" y="154"/>
                </a:cubicBezTo>
                <a:close/>
              </a:path>
            </a:pathLst>
          </a:custGeom>
          <a:solidFill>
            <a:schemeClr val="accent2"/>
          </a:solidFill>
          <a:ln>
            <a:noFill/>
          </a:ln>
        </p:spPr>
        <p:txBody>
          <a:bodyPr vert="horz" wrap="square" lIns="121883" tIns="60941" rIns="121883" bIns="60941" numCol="1" anchor="t" anchorCtr="0" compatLnSpc="1"/>
          <a:lstStyle/>
          <a:p>
            <a:endParaRPr lang="en-US" sz="2400">
              <a:solidFill>
                <a:schemeClr val="bg1">
                  <a:lumMod val="50000"/>
                </a:schemeClr>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1" name="Freeform 102"/>
          <p:cNvSpPr>
            <a:spLocks noEditPoints="1"/>
          </p:cNvSpPr>
          <p:nvPr/>
        </p:nvSpPr>
        <p:spPr bwMode="auto">
          <a:xfrm>
            <a:off x="4937033" y="3517210"/>
            <a:ext cx="2467876" cy="1927541"/>
          </a:xfrm>
          <a:custGeom>
            <a:avLst/>
            <a:gdLst>
              <a:gd name="T0" fmla="*/ 193 w 200"/>
              <a:gd name="T1" fmla="*/ 61 h 156"/>
              <a:gd name="T2" fmla="*/ 88 w 200"/>
              <a:gd name="T3" fmla="*/ 9 h 156"/>
              <a:gd name="T4" fmla="*/ 7 w 200"/>
              <a:gd name="T5" fmla="*/ 95 h 156"/>
              <a:gd name="T6" fmla="*/ 113 w 200"/>
              <a:gd name="T7" fmla="*/ 147 h 156"/>
              <a:gd name="T8" fmla="*/ 193 w 200"/>
              <a:gd name="T9" fmla="*/ 61 h 156"/>
              <a:gd name="T10" fmla="*/ 27 w 200"/>
              <a:gd name="T11" fmla="*/ 78 h 156"/>
              <a:gd name="T12" fmla="*/ 90 w 200"/>
              <a:gd name="T13" fmla="*/ 11 h 156"/>
              <a:gd name="T14" fmla="*/ 172 w 200"/>
              <a:gd name="T15" fmla="*/ 51 h 156"/>
              <a:gd name="T16" fmla="*/ 109 w 200"/>
              <a:gd name="T17" fmla="*/ 118 h 156"/>
              <a:gd name="T18" fmla="*/ 27 w 200"/>
              <a:gd name="T19" fmla="*/ 7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156">
                <a:moveTo>
                  <a:pt x="193" y="61"/>
                </a:moveTo>
                <a:cubicBezTo>
                  <a:pt x="186" y="23"/>
                  <a:pt x="139" y="0"/>
                  <a:pt x="88" y="9"/>
                </a:cubicBezTo>
                <a:cubicBezTo>
                  <a:pt x="36" y="18"/>
                  <a:pt x="0" y="57"/>
                  <a:pt x="7" y="95"/>
                </a:cubicBezTo>
                <a:cubicBezTo>
                  <a:pt x="14" y="133"/>
                  <a:pt x="61" y="156"/>
                  <a:pt x="113" y="147"/>
                </a:cubicBezTo>
                <a:cubicBezTo>
                  <a:pt x="164" y="138"/>
                  <a:pt x="200" y="99"/>
                  <a:pt x="193" y="61"/>
                </a:cubicBezTo>
                <a:close/>
                <a:moveTo>
                  <a:pt x="27" y="78"/>
                </a:moveTo>
                <a:cubicBezTo>
                  <a:pt x="22" y="48"/>
                  <a:pt x="50" y="18"/>
                  <a:pt x="90" y="11"/>
                </a:cubicBezTo>
                <a:cubicBezTo>
                  <a:pt x="130" y="4"/>
                  <a:pt x="167" y="22"/>
                  <a:pt x="172" y="51"/>
                </a:cubicBezTo>
                <a:cubicBezTo>
                  <a:pt x="177" y="81"/>
                  <a:pt x="149" y="111"/>
                  <a:pt x="109" y="118"/>
                </a:cubicBezTo>
                <a:cubicBezTo>
                  <a:pt x="69" y="125"/>
                  <a:pt x="32" y="107"/>
                  <a:pt x="27" y="78"/>
                </a:cubicBezTo>
                <a:close/>
              </a:path>
            </a:pathLst>
          </a:custGeom>
          <a:solidFill>
            <a:schemeClr val="accent3"/>
          </a:solidFill>
          <a:ln>
            <a:noFill/>
          </a:ln>
        </p:spPr>
        <p:txBody>
          <a:bodyPr vert="horz" wrap="square" lIns="121883" tIns="60941" rIns="121883" bIns="60941" numCol="1" anchor="t" anchorCtr="0" compatLnSpc="1"/>
          <a:lstStyle/>
          <a:p>
            <a:endParaRPr lang="en-US" sz="2400">
              <a:solidFill>
                <a:schemeClr val="bg1">
                  <a:lumMod val="50000"/>
                </a:schemeClr>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2" name="Freeform 103"/>
          <p:cNvSpPr>
            <a:spLocks noEditPoints="1"/>
          </p:cNvSpPr>
          <p:nvPr/>
        </p:nvSpPr>
        <p:spPr bwMode="auto">
          <a:xfrm>
            <a:off x="4233308" y="2020007"/>
            <a:ext cx="1885976" cy="2447093"/>
          </a:xfrm>
          <a:custGeom>
            <a:avLst/>
            <a:gdLst>
              <a:gd name="T0" fmla="*/ 63 w 153"/>
              <a:gd name="T1" fmla="*/ 193 h 198"/>
              <a:gd name="T2" fmla="*/ 146 w 153"/>
              <a:gd name="T3" fmla="*/ 109 h 198"/>
              <a:gd name="T4" fmla="*/ 90 w 153"/>
              <a:gd name="T5" fmla="*/ 5 h 198"/>
              <a:gd name="T6" fmla="*/ 7 w 153"/>
              <a:gd name="T7" fmla="*/ 89 h 198"/>
              <a:gd name="T8" fmla="*/ 63 w 153"/>
              <a:gd name="T9" fmla="*/ 193 h 198"/>
              <a:gd name="T10" fmla="*/ 100 w 153"/>
              <a:gd name="T11" fmla="*/ 30 h 198"/>
              <a:gd name="T12" fmla="*/ 143 w 153"/>
              <a:gd name="T13" fmla="*/ 110 h 198"/>
              <a:gd name="T14" fmla="*/ 79 w 153"/>
              <a:gd name="T15" fmla="*/ 176 h 198"/>
              <a:gd name="T16" fmla="*/ 35 w 153"/>
              <a:gd name="T17" fmla="*/ 95 h 198"/>
              <a:gd name="T18" fmla="*/ 100 w 153"/>
              <a:gd name="T19" fmla="*/ 3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 h="198">
                <a:moveTo>
                  <a:pt x="63" y="193"/>
                </a:moveTo>
                <a:cubicBezTo>
                  <a:pt x="101" y="198"/>
                  <a:pt x="138" y="161"/>
                  <a:pt x="146" y="109"/>
                </a:cubicBezTo>
                <a:cubicBezTo>
                  <a:pt x="153" y="57"/>
                  <a:pt x="128" y="11"/>
                  <a:pt x="90" y="5"/>
                </a:cubicBezTo>
                <a:cubicBezTo>
                  <a:pt x="51" y="0"/>
                  <a:pt x="14" y="37"/>
                  <a:pt x="7" y="89"/>
                </a:cubicBezTo>
                <a:cubicBezTo>
                  <a:pt x="0" y="141"/>
                  <a:pt x="25" y="187"/>
                  <a:pt x="63" y="193"/>
                </a:cubicBezTo>
                <a:close/>
                <a:moveTo>
                  <a:pt x="100" y="30"/>
                </a:moveTo>
                <a:cubicBezTo>
                  <a:pt x="129" y="34"/>
                  <a:pt x="149" y="70"/>
                  <a:pt x="143" y="110"/>
                </a:cubicBezTo>
                <a:cubicBezTo>
                  <a:pt x="137" y="151"/>
                  <a:pt x="109" y="180"/>
                  <a:pt x="79" y="176"/>
                </a:cubicBezTo>
                <a:cubicBezTo>
                  <a:pt x="49" y="171"/>
                  <a:pt x="29" y="135"/>
                  <a:pt x="35" y="95"/>
                </a:cubicBezTo>
                <a:cubicBezTo>
                  <a:pt x="41" y="55"/>
                  <a:pt x="70" y="25"/>
                  <a:pt x="100" y="30"/>
                </a:cubicBezTo>
                <a:close/>
              </a:path>
            </a:pathLst>
          </a:custGeom>
          <a:solidFill>
            <a:schemeClr val="accent1"/>
          </a:solidFill>
          <a:ln>
            <a:noFill/>
          </a:ln>
        </p:spPr>
        <p:txBody>
          <a:bodyPr vert="horz" wrap="square" lIns="121883" tIns="60941" rIns="121883" bIns="60941" numCol="1" anchor="t" anchorCtr="0" compatLnSpc="1"/>
          <a:lstStyle/>
          <a:p>
            <a:endParaRPr lang="en-US" sz="2400">
              <a:solidFill>
                <a:schemeClr val="bg1">
                  <a:lumMod val="50000"/>
                </a:schemeClr>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3" name="Freeform 104"/>
          <p:cNvSpPr/>
          <p:nvPr/>
        </p:nvSpPr>
        <p:spPr bwMode="auto">
          <a:xfrm>
            <a:off x="5530359" y="2153047"/>
            <a:ext cx="503968" cy="1023520"/>
          </a:xfrm>
          <a:custGeom>
            <a:avLst/>
            <a:gdLst>
              <a:gd name="T0" fmla="*/ 24 w 41"/>
              <a:gd name="T1" fmla="*/ 36 h 83"/>
              <a:gd name="T2" fmla="*/ 41 w 41"/>
              <a:gd name="T3" fmla="*/ 26 h 83"/>
              <a:gd name="T4" fmla="*/ 41 w 41"/>
              <a:gd name="T5" fmla="*/ 0 h 83"/>
              <a:gd name="T6" fmla="*/ 20 w 41"/>
              <a:gd name="T7" fmla="*/ 13 h 83"/>
              <a:gd name="T8" fmla="*/ 8 w 41"/>
              <a:gd name="T9" fmla="*/ 83 h 83"/>
              <a:gd name="T10" fmla="*/ 13 w 41"/>
              <a:gd name="T11" fmla="*/ 83 h 83"/>
              <a:gd name="T12" fmla="*/ 24 w 41"/>
              <a:gd name="T13" fmla="*/ 36 h 83"/>
            </a:gdLst>
            <a:ahLst/>
            <a:cxnLst>
              <a:cxn ang="0">
                <a:pos x="T0" y="T1"/>
              </a:cxn>
              <a:cxn ang="0">
                <a:pos x="T2" y="T3"/>
              </a:cxn>
              <a:cxn ang="0">
                <a:pos x="T4" y="T5"/>
              </a:cxn>
              <a:cxn ang="0">
                <a:pos x="T6" y="T7"/>
              </a:cxn>
              <a:cxn ang="0">
                <a:pos x="T8" y="T9"/>
              </a:cxn>
              <a:cxn ang="0">
                <a:pos x="T10" y="T11"/>
              </a:cxn>
              <a:cxn ang="0">
                <a:pos x="T12" y="T13"/>
              </a:cxn>
            </a:cxnLst>
            <a:rect l="0" t="0" r="r" b="b"/>
            <a:pathLst>
              <a:path w="41" h="83">
                <a:moveTo>
                  <a:pt x="24" y="36"/>
                </a:moveTo>
                <a:cubicBezTo>
                  <a:pt x="29" y="31"/>
                  <a:pt x="35" y="28"/>
                  <a:pt x="41" y="26"/>
                </a:cubicBezTo>
                <a:cubicBezTo>
                  <a:pt x="41" y="0"/>
                  <a:pt x="41" y="0"/>
                  <a:pt x="41" y="0"/>
                </a:cubicBezTo>
                <a:cubicBezTo>
                  <a:pt x="33" y="3"/>
                  <a:pt x="26" y="7"/>
                  <a:pt x="20" y="13"/>
                </a:cubicBezTo>
                <a:cubicBezTo>
                  <a:pt x="3" y="30"/>
                  <a:pt x="0" y="56"/>
                  <a:pt x="8" y="83"/>
                </a:cubicBezTo>
                <a:cubicBezTo>
                  <a:pt x="13" y="83"/>
                  <a:pt x="13" y="83"/>
                  <a:pt x="13" y="83"/>
                </a:cubicBezTo>
                <a:cubicBezTo>
                  <a:pt x="9" y="65"/>
                  <a:pt x="13" y="47"/>
                  <a:pt x="24" y="36"/>
                </a:cubicBezTo>
                <a:close/>
              </a:path>
            </a:pathLst>
          </a:custGeom>
          <a:solidFill>
            <a:schemeClr val="accent2"/>
          </a:solidFill>
          <a:ln>
            <a:noFill/>
          </a:ln>
        </p:spPr>
        <p:txBody>
          <a:bodyPr vert="horz" wrap="square" lIns="121883" tIns="60941" rIns="121883" bIns="60941" numCol="1" anchor="t" anchorCtr="0" compatLnSpc="1"/>
          <a:lstStyle/>
          <a:p>
            <a:endParaRPr lang="en-US" sz="2400">
              <a:solidFill>
                <a:schemeClr val="bg1">
                  <a:lumMod val="50000"/>
                </a:schemeClr>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5" name="Freeform 14"/>
          <p:cNvSpPr>
            <a:spLocks noEditPoints="1"/>
          </p:cNvSpPr>
          <p:nvPr/>
        </p:nvSpPr>
        <p:spPr bwMode="auto">
          <a:xfrm>
            <a:off x="5895772" y="4217943"/>
            <a:ext cx="503539" cy="526387"/>
          </a:xfrm>
          <a:custGeom>
            <a:avLst/>
            <a:gdLst>
              <a:gd name="T0" fmla="*/ 161 w 485"/>
              <a:gd name="T1" fmla="*/ 500 h 507"/>
              <a:gd name="T2" fmla="*/ 7 w 485"/>
              <a:gd name="T3" fmla="*/ 338 h 507"/>
              <a:gd name="T4" fmla="*/ 2 w 485"/>
              <a:gd name="T5" fmla="*/ 308 h 507"/>
              <a:gd name="T6" fmla="*/ 15 w 485"/>
              <a:gd name="T7" fmla="*/ 280 h 507"/>
              <a:gd name="T8" fmla="*/ 254 w 485"/>
              <a:gd name="T9" fmla="*/ 30 h 507"/>
              <a:gd name="T10" fmla="*/ 295 w 485"/>
              <a:gd name="T11" fmla="*/ 9 h 507"/>
              <a:gd name="T12" fmla="*/ 364 w 485"/>
              <a:gd name="T13" fmla="*/ 2 h 507"/>
              <a:gd name="T14" fmla="*/ 420 w 485"/>
              <a:gd name="T15" fmla="*/ 22 h 507"/>
              <a:gd name="T16" fmla="*/ 463 w 485"/>
              <a:gd name="T17" fmla="*/ 68 h 507"/>
              <a:gd name="T18" fmla="*/ 482 w 485"/>
              <a:gd name="T19" fmla="*/ 126 h 507"/>
              <a:gd name="T20" fmla="*/ 475 w 485"/>
              <a:gd name="T21" fmla="*/ 198 h 507"/>
              <a:gd name="T22" fmla="*/ 456 w 485"/>
              <a:gd name="T23" fmla="*/ 241 h 507"/>
              <a:gd name="T24" fmla="*/ 217 w 485"/>
              <a:gd name="T25" fmla="*/ 492 h 507"/>
              <a:gd name="T26" fmla="*/ 190 w 485"/>
              <a:gd name="T27" fmla="*/ 506 h 507"/>
              <a:gd name="T28" fmla="*/ 161 w 485"/>
              <a:gd name="T29" fmla="*/ 500 h 507"/>
              <a:gd name="T30" fmla="*/ 376 w 485"/>
              <a:gd name="T31" fmla="*/ 65 h 507"/>
              <a:gd name="T32" fmla="*/ 330 w 485"/>
              <a:gd name="T33" fmla="*/ 113 h 507"/>
              <a:gd name="T34" fmla="*/ 376 w 485"/>
              <a:gd name="T35" fmla="*/ 161 h 507"/>
              <a:gd name="T36" fmla="*/ 422 w 485"/>
              <a:gd name="T37" fmla="*/ 113 h 507"/>
              <a:gd name="T38" fmla="*/ 376 w 485"/>
              <a:gd name="T39" fmla="*/ 65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5" h="507">
                <a:moveTo>
                  <a:pt x="161" y="500"/>
                </a:moveTo>
                <a:cubicBezTo>
                  <a:pt x="133" y="483"/>
                  <a:pt x="23" y="368"/>
                  <a:pt x="7" y="338"/>
                </a:cubicBezTo>
                <a:cubicBezTo>
                  <a:pt x="2" y="329"/>
                  <a:pt x="0" y="318"/>
                  <a:pt x="2" y="308"/>
                </a:cubicBezTo>
                <a:cubicBezTo>
                  <a:pt x="3" y="298"/>
                  <a:pt x="7" y="288"/>
                  <a:pt x="15" y="280"/>
                </a:cubicBezTo>
                <a:cubicBezTo>
                  <a:pt x="254" y="30"/>
                  <a:pt x="254" y="30"/>
                  <a:pt x="254" y="30"/>
                </a:cubicBezTo>
                <a:cubicBezTo>
                  <a:pt x="265" y="18"/>
                  <a:pt x="279" y="11"/>
                  <a:pt x="295" y="9"/>
                </a:cubicBezTo>
                <a:cubicBezTo>
                  <a:pt x="364" y="2"/>
                  <a:pt x="364" y="2"/>
                  <a:pt x="364" y="2"/>
                </a:cubicBezTo>
                <a:cubicBezTo>
                  <a:pt x="385" y="0"/>
                  <a:pt x="404" y="7"/>
                  <a:pt x="420" y="22"/>
                </a:cubicBezTo>
                <a:cubicBezTo>
                  <a:pt x="463" y="68"/>
                  <a:pt x="463" y="68"/>
                  <a:pt x="463" y="68"/>
                </a:cubicBezTo>
                <a:cubicBezTo>
                  <a:pt x="478" y="84"/>
                  <a:pt x="485" y="104"/>
                  <a:pt x="482" y="126"/>
                </a:cubicBezTo>
                <a:cubicBezTo>
                  <a:pt x="475" y="198"/>
                  <a:pt x="475" y="198"/>
                  <a:pt x="475" y="198"/>
                </a:cubicBezTo>
                <a:cubicBezTo>
                  <a:pt x="474" y="215"/>
                  <a:pt x="467" y="229"/>
                  <a:pt x="456" y="241"/>
                </a:cubicBezTo>
                <a:cubicBezTo>
                  <a:pt x="217" y="492"/>
                  <a:pt x="217" y="492"/>
                  <a:pt x="217" y="492"/>
                </a:cubicBezTo>
                <a:cubicBezTo>
                  <a:pt x="209" y="500"/>
                  <a:pt x="200" y="504"/>
                  <a:pt x="190" y="506"/>
                </a:cubicBezTo>
                <a:cubicBezTo>
                  <a:pt x="181" y="507"/>
                  <a:pt x="170" y="505"/>
                  <a:pt x="161" y="500"/>
                </a:cubicBezTo>
                <a:close/>
                <a:moveTo>
                  <a:pt x="376" y="65"/>
                </a:moveTo>
                <a:cubicBezTo>
                  <a:pt x="351" y="65"/>
                  <a:pt x="330" y="87"/>
                  <a:pt x="330" y="113"/>
                </a:cubicBezTo>
                <a:cubicBezTo>
                  <a:pt x="330" y="140"/>
                  <a:pt x="351" y="161"/>
                  <a:pt x="376" y="161"/>
                </a:cubicBezTo>
                <a:cubicBezTo>
                  <a:pt x="402" y="161"/>
                  <a:pt x="422" y="140"/>
                  <a:pt x="422" y="113"/>
                </a:cubicBezTo>
                <a:cubicBezTo>
                  <a:pt x="422" y="87"/>
                  <a:pt x="402" y="65"/>
                  <a:pt x="376" y="65"/>
                </a:cubicBezTo>
                <a:close/>
              </a:path>
            </a:pathLst>
          </a:custGeom>
          <a:solidFill>
            <a:schemeClr val="accent1"/>
          </a:solidFill>
          <a:ln>
            <a:noFill/>
          </a:ln>
        </p:spPr>
        <p:txBody>
          <a:bodyPr vert="horz" wrap="square" lIns="121883" tIns="60941" rIns="121883" bIns="6094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solidFill>
                <a:schemeClr val="bg1">
                  <a:lumMod val="50000"/>
                </a:schemeClr>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6" name="Freeform 15"/>
          <p:cNvSpPr>
            <a:spLocks noEditPoints="1"/>
          </p:cNvSpPr>
          <p:nvPr/>
        </p:nvSpPr>
        <p:spPr bwMode="auto">
          <a:xfrm>
            <a:off x="4998701" y="3132659"/>
            <a:ext cx="536236" cy="428461"/>
          </a:xfrm>
          <a:custGeom>
            <a:avLst/>
            <a:gdLst>
              <a:gd name="T0" fmla="*/ 22 w 516"/>
              <a:gd name="T1" fmla="*/ 348 h 412"/>
              <a:gd name="T2" fmla="*/ 0 w 516"/>
              <a:gd name="T3" fmla="*/ 296 h 412"/>
              <a:gd name="T4" fmla="*/ 142 w 516"/>
              <a:gd name="T5" fmla="*/ 274 h 412"/>
              <a:gd name="T6" fmla="*/ 349 w 516"/>
              <a:gd name="T7" fmla="*/ 160 h 412"/>
              <a:gd name="T8" fmla="*/ 391 w 516"/>
              <a:gd name="T9" fmla="*/ 221 h 412"/>
              <a:gd name="T10" fmla="*/ 427 w 516"/>
              <a:gd name="T11" fmla="*/ 273 h 412"/>
              <a:gd name="T12" fmla="*/ 398 w 516"/>
              <a:gd name="T13" fmla="*/ 331 h 412"/>
              <a:gd name="T14" fmla="*/ 349 w 516"/>
              <a:gd name="T15" fmla="*/ 338 h 412"/>
              <a:gd name="T16" fmla="*/ 327 w 516"/>
              <a:gd name="T17" fmla="*/ 360 h 412"/>
              <a:gd name="T18" fmla="*/ 295 w 516"/>
              <a:gd name="T19" fmla="*/ 336 h 412"/>
              <a:gd name="T20" fmla="*/ 255 w 516"/>
              <a:gd name="T21" fmla="*/ 307 h 412"/>
              <a:gd name="T22" fmla="*/ 249 w 516"/>
              <a:gd name="T23" fmla="*/ 270 h 412"/>
              <a:gd name="T24" fmla="*/ 287 w 516"/>
              <a:gd name="T25" fmla="*/ 291 h 412"/>
              <a:gd name="T26" fmla="*/ 305 w 516"/>
              <a:gd name="T27" fmla="*/ 306 h 412"/>
              <a:gd name="T28" fmla="*/ 327 w 516"/>
              <a:gd name="T29" fmla="*/ 246 h 412"/>
              <a:gd name="T30" fmla="*/ 272 w 516"/>
              <a:gd name="T31" fmla="*/ 235 h 412"/>
              <a:gd name="T32" fmla="*/ 251 w 516"/>
              <a:gd name="T33" fmla="*/ 187 h 412"/>
              <a:gd name="T34" fmla="*/ 286 w 516"/>
              <a:gd name="T35" fmla="*/ 133 h 412"/>
              <a:gd name="T36" fmla="*/ 327 w 516"/>
              <a:gd name="T37" fmla="*/ 109 h 412"/>
              <a:gd name="T38" fmla="*/ 349 w 516"/>
              <a:gd name="T39" fmla="*/ 129 h 412"/>
              <a:gd name="T40" fmla="*/ 414 w 516"/>
              <a:gd name="T41" fmla="*/ 151 h 412"/>
              <a:gd name="T42" fmla="*/ 387 w 516"/>
              <a:gd name="T43" fmla="*/ 190 h 412"/>
              <a:gd name="T44" fmla="*/ 380 w 516"/>
              <a:gd name="T45" fmla="*/ 165 h 412"/>
              <a:gd name="T46" fmla="*/ 349 w 516"/>
              <a:gd name="T47" fmla="*/ 160 h 412"/>
              <a:gd name="T48" fmla="*/ 321 w 516"/>
              <a:gd name="T49" fmla="*/ 160 h 412"/>
              <a:gd name="T50" fmla="*/ 291 w 516"/>
              <a:gd name="T51" fmla="*/ 169 h 412"/>
              <a:gd name="T52" fmla="*/ 297 w 516"/>
              <a:gd name="T53" fmla="*/ 209 h 412"/>
              <a:gd name="T54" fmla="*/ 327 w 516"/>
              <a:gd name="T55" fmla="*/ 160 h 412"/>
              <a:gd name="T56" fmla="*/ 349 w 516"/>
              <a:gd name="T57" fmla="*/ 308 h 412"/>
              <a:gd name="T58" fmla="*/ 383 w 516"/>
              <a:gd name="T59" fmla="*/ 301 h 412"/>
              <a:gd name="T60" fmla="*/ 386 w 516"/>
              <a:gd name="T61" fmla="*/ 257 h 412"/>
              <a:gd name="T62" fmla="*/ 349 w 516"/>
              <a:gd name="T63" fmla="*/ 246 h 412"/>
              <a:gd name="T64" fmla="*/ 442 w 516"/>
              <a:gd name="T65" fmla="*/ 339 h 412"/>
              <a:gd name="T66" fmla="*/ 442 w 516"/>
              <a:gd name="T67" fmla="*/ 131 h 412"/>
              <a:gd name="T68" fmla="*/ 234 w 516"/>
              <a:gd name="T69" fmla="*/ 131 h 412"/>
              <a:gd name="T70" fmla="*/ 234 w 516"/>
              <a:gd name="T71" fmla="*/ 339 h 412"/>
              <a:gd name="T72" fmla="*/ 464 w 516"/>
              <a:gd name="T73" fmla="*/ 360 h 412"/>
              <a:gd name="T74" fmla="*/ 464 w 516"/>
              <a:gd name="T75" fmla="*/ 109 h 412"/>
              <a:gd name="T76" fmla="*/ 213 w 516"/>
              <a:gd name="T77" fmla="*/ 109 h 412"/>
              <a:gd name="T78" fmla="*/ 213 w 516"/>
              <a:gd name="T79" fmla="*/ 360 h 412"/>
              <a:gd name="T80" fmla="*/ 464 w 516"/>
              <a:gd name="T81" fmla="*/ 360 h 412"/>
              <a:gd name="T82" fmla="*/ 22 w 516"/>
              <a:gd name="T83" fmla="*/ 73 h 412"/>
              <a:gd name="T84" fmla="*/ 0 w 516"/>
              <a:gd name="T85" fmla="*/ 22 h 412"/>
              <a:gd name="T86" fmla="*/ 322 w 516"/>
              <a:gd name="T87" fmla="*/ 0 h 412"/>
              <a:gd name="T88" fmla="*/ 344 w 516"/>
              <a:gd name="T89" fmla="*/ 34 h 412"/>
              <a:gd name="T90" fmla="*/ 219 w 516"/>
              <a:gd name="T91" fmla="*/ 73 h 412"/>
              <a:gd name="T92" fmla="*/ 22 w 516"/>
              <a:gd name="T93" fmla="*/ 165 h 412"/>
              <a:gd name="T94" fmla="*/ 0 w 516"/>
              <a:gd name="T95" fmla="*/ 113 h 412"/>
              <a:gd name="T96" fmla="*/ 198 w 516"/>
              <a:gd name="T97" fmla="*/ 91 h 412"/>
              <a:gd name="T98" fmla="*/ 139 w 516"/>
              <a:gd name="T99" fmla="*/ 256 h 412"/>
              <a:gd name="T100" fmla="*/ 0 w 516"/>
              <a:gd name="T101" fmla="*/ 234 h 412"/>
              <a:gd name="T102" fmla="*/ 22 w 516"/>
              <a:gd name="T103" fmla="*/ 183 h 412"/>
              <a:gd name="T104" fmla="*/ 138 w 516"/>
              <a:gd name="T105" fmla="*/ 235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16" h="412">
                <a:moveTo>
                  <a:pt x="172" y="348"/>
                </a:moveTo>
                <a:cubicBezTo>
                  <a:pt x="22" y="348"/>
                  <a:pt x="22" y="348"/>
                  <a:pt x="22" y="348"/>
                </a:cubicBezTo>
                <a:cubicBezTo>
                  <a:pt x="10" y="348"/>
                  <a:pt x="0" y="338"/>
                  <a:pt x="0" y="326"/>
                </a:cubicBezTo>
                <a:cubicBezTo>
                  <a:pt x="0" y="296"/>
                  <a:pt x="0" y="296"/>
                  <a:pt x="0" y="296"/>
                </a:cubicBezTo>
                <a:cubicBezTo>
                  <a:pt x="0" y="284"/>
                  <a:pt x="10" y="274"/>
                  <a:pt x="22" y="274"/>
                </a:cubicBezTo>
                <a:cubicBezTo>
                  <a:pt x="142" y="274"/>
                  <a:pt x="142" y="274"/>
                  <a:pt x="142" y="274"/>
                </a:cubicBezTo>
                <a:cubicBezTo>
                  <a:pt x="147" y="301"/>
                  <a:pt x="158" y="326"/>
                  <a:pt x="172" y="348"/>
                </a:cubicBezTo>
                <a:close/>
                <a:moveTo>
                  <a:pt x="349" y="160"/>
                </a:moveTo>
                <a:cubicBezTo>
                  <a:pt x="349" y="216"/>
                  <a:pt x="349" y="216"/>
                  <a:pt x="349" y="216"/>
                </a:cubicBezTo>
                <a:cubicBezTo>
                  <a:pt x="367" y="217"/>
                  <a:pt x="381" y="219"/>
                  <a:pt x="391" y="221"/>
                </a:cubicBezTo>
                <a:cubicBezTo>
                  <a:pt x="402" y="224"/>
                  <a:pt x="411" y="229"/>
                  <a:pt x="417" y="237"/>
                </a:cubicBezTo>
                <a:cubicBezTo>
                  <a:pt x="424" y="245"/>
                  <a:pt x="427" y="257"/>
                  <a:pt x="427" y="273"/>
                </a:cubicBezTo>
                <a:cubicBezTo>
                  <a:pt x="427" y="289"/>
                  <a:pt x="425" y="302"/>
                  <a:pt x="420" y="311"/>
                </a:cubicBezTo>
                <a:cubicBezTo>
                  <a:pt x="415" y="321"/>
                  <a:pt x="408" y="327"/>
                  <a:pt x="398" y="331"/>
                </a:cubicBezTo>
                <a:cubicBezTo>
                  <a:pt x="388" y="335"/>
                  <a:pt x="374" y="338"/>
                  <a:pt x="356" y="338"/>
                </a:cubicBezTo>
                <a:cubicBezTo>
                  <a:pt x="349" y="338"/>
                  <a:pt x="349" y="338"/>
                  <a:pt x="349" y="338"/>
                </a:cubicBezTo>
                <a:cubicBezTo>
                  <a:pt x="349" y="360"/>
                  <a:pt x="349" y="360"/>
                  <a:pt x="349" y="360"/>
                </a:cubicBezTo>
                <a:cubicBezTo>
                  <a:pt x="327" y="360"/>
                  <a:pt x="327" y="360"/>
                  <a:pt x="327" y="360"/>
                </a:cubicBezTo>
                <a:cubicBezTo>
                  <a:pt x="327" y="338"/>
                  <a:pt x="327" y="338"/>
                  <a:pt x="327" y="338"/>
                </a:cubicBezTo>
                <a:cubicBezTo>
                  <a:pt x="315" y="338"/>
                  <a:pt x="304" y="337"/>
                  <a:pt x="295" y="336"/>
                </a:cubicBezTo>
                <a:cubicBezTo>
                  <a:pt x="286" y="334"/>
                  <a:pt x="278" y="331"/>
                  <a:pt x="271" y="326"/>
                </a:cubicBezTo>
                <a:cubicBezTo>
                  <a:pt x="264" y="322"/>
                  <a:pt x="259" y="316"/>
                  <a:pt x="255" y="307"/>
                </a:cubicBezTo>
                <a:cubicBezTo>
                  <a:pt x="251" y="299"/>
                  <a:pt x="249" y="289"/>
                  <a:pt x="249" y="278"/>
                </a:cubicBezTo>
                <a:cubicBezTo>
                  <a:pt x="249" y="270"/>
                  <a:pt x="249" y="270"/>
                  <a:pt x="249" y="270"/>
                </a:cubicBezTo>
                <a:cubicBezTo>
                  <a:pt x="285" y="270"/>
                  <a:pt x="285" y="270"/>
                  <a:pt x="285" y="270"/>
                </a:cubicBezTo>
                <a:cubicBezTo>
                  <a:pt x="285" y="279"/>
                  <a:pt x="285" y="286"/>
                  <a:pt x="287" y="291"/>
                </a:cubicBezTo>
                <a:cubicBezTo>
                  <a:pt x="288" y="296"/>
                  <a:pt x="291" y="299"/>
                  <a:pt x="294" y="301"/>
                </a:cubicBezTo>
                <a:cubicBezTo>
                  <a:pt x="297" y="304"/>
                  <a:pt x="301" y="305"/>
                  <a:pt x="305" y="306"/>
                </a:cubicBezTo>
                <a:cubicBezTo>
                  <a:pt x="309" y="306"/>
                  <a:pt x="316" y="307"/>
                  <a:pt x="327" y="308"/>
                </a:cubicBezTo>
                <a:cubicBezTo>
                  <a:pt x="327" y="246"/>
                  <a:pt x="327" y="246"/>
                  <a:pt x="327" y="246"/>
                </a:cubicBezTo>
                <a:cubicBezTo>
                  <a:pt x="313" y="245"/>
                  <a:pt x="302" y="244"/>
                  <a:pt x="294" y="243"/>
                </a:cubicBezTo>
                <a:cubicBezTo>
                  <a:pt x="286" y="241"/>
                  <a:pt x="278" y="239"/>
                  <a:pt x="272" y="235"/>
                </a:cubicBezTo>
                <a:cubicBezTo>
                  <a:pt x="265" y="231"/>
                  <a:pt x="260" y="225"/>
                  <a:pt x="257" y="217"/>
                </a:cubicBezTo>
                <a:cubicBezTo>
                  <a:pt x="253" y="210"/>
                  <a:pt x="251" y="199"/>
                  <a:pt x="251" y="187"/>
                </a:cubicBezTo>
                <a:cubicBezTo>
                  <a:pt x="251" y="171"/>
                  <a:pt x="255" y="159"/>
                  <a:pt x="261" y="150"/>
                </a:cubicBezTo>
                <a:cubicBezTo>
                  <a:pt x="267" y="142"/>
                  <a:pt x="276" y="136"/>
                  <a:pt x="286" y="133"/>
                </a:cubicBezTo>
                <a:cubicBezTo>
                  <a:pt x="297" y="130"/>
                  <a:pt x="311" y="129"/>
                  <a:pt x="327" y="129"/>
                </a:cubicBezTo>
                <a:cubicBezTo>
                  <a:pt x="327" y="109"/>
                  <a:pt x="327" y="109"/>
                  <a:pt x="327" y="109"/>
                </a:cubicBezTo>
                <a:cubicBezTo>
                  <a:pt x="349" y="109"/>
                  <a:pt x="349" y="109"/>
                  <a:pt x="349" y="109"/>
                </a:cubicBezTo>
                <a:cubicBezTo>
                  <a:pt x="349" y="129"/>
                  <a:pt x="349" y="129"/>
                  <a:pt x="349" y="129"/>
                </a:cubicBezTo>
                <a:cubicBezTo>
                  <a:pt x="367" y="129"/>
                  <a:pt x="381" y="131"/>
                  <a:pt x="391" y="134"/>
                </a:cubicBezTo>
                <a:cubicBezTo>
                  <a:pt x="401" y="137"/>
                  <a:pt x="409" y="142"/>
                  <a:pt x="414" y="151"/>
                </a:cubicBezTo>
                <a:cubicBezTo>
                  <a:pt x="420" y="160"/>
                  <a:pt x="422" y="172"/>
                  <a:pt x="422" y="190"/>
                </a:cubicBezTo>
                <a:cubicBezTo>
                  <a:pt x="387" y="190"/>
                  <a:pt x="387" y="190"/>
                  <a:pt x="387" y="190"/>
                </a:cubicBezTo>
                <a:cubicBezTo>
                  <a:pt x="387" y="189"/>
                  <a:pt x="387" y="187"/>
                  <a:pt x="387" y="186"/>
                </a:cubicBezTo>
                <a:cubicBezTo>
                  <a:pt x="387" y="175"/>
                  <a:pt x="385" y="169"/>
                  <a:pt x="380" y="165"/>
                </a:cubicBezTo>
                <a:cubicBezTo>
                  <a:pt x="376" y="162"/>
                  <a:pt x="369" y="160"/>
                  <a:pt x="358" y="160"/>
                </a:cubicBezTo>
                <a:cubicBezTo>
                  <a:pt x="349" y="160"/>
                  <a:pt x="349" y="160"/>
                  <a:pt x="349" y="160"/>
                </a:cubicBezTo>
                <a:close/>
                <a:moveTo>
                  <a:pt x="327" y="160"/>
                </a:moveTo>
                <a:cubicBezTo>
                  <a:pt x="321" y="160"/>
                  <a:pt x="321" y="160"/>
                  <a:pt x="321" y="160"/>
                </a:cubicBezTo>
                <a:cubicBezTo>
                  <a:pt x="313" y="160"/>
                  <a:pt x="307" y="161"/>
                  <a:pt x="302" y="162"/>
                </a:cubicBezTo>
                <a:cubicBezTo>
                  <a:pt x="298" y="163"/>
                  <a:pt x="294" y="165"/>
                  <a:pt x="291" y="169"/>
                </a:cubicBezTo>
                <a:cubicBezTo>
                  <a:pt x="289" y="172"/>
                  <a:pt x="287" y="178"/>
                  <a:pt x="287" y="186"/>
                </a:cubicBezTo>
                <a:cubicBezTo>
                  <a:pt x="287" y="197"/>
                  <a:pt x="291" y="205"/>
                  <a:pt x="297" y="209"/>
                </a:cubicBezTo>
                <a:cubicBezTo>
                  <a:pt x="304" y="213"/>
                  <a:pt x="314" y="216"/>
                  <a:pt x="327" y="216"/>
                </a:cubicBezTo>
                <a:cubicBezTo>
                  <a:pt x="327" y="160"/>
                  <a:pt x="327" y="160"/>
                  <a:pt x="327" y="160"/>
                </a:cubicBezTo>
                <a:close/>
                <a:moveTo>
                  <a:pt x="349" y="246"/>
                </a:moveTo>
                <a:cubicBezTo>
                  <a:pt x="349" y="308"/>
                  <a:pt x="349" y="308"/>
                  <a:pt x="349" y="308"/>
                </a:cubicBezTo>
                <a:cubicBezTo>
                  <a:pt x="356" y="308"/>
                  <a:pt x="356" y="308"/>
                  <a:pt x="356" y="308"/>
                </a:cubicBezTo>
                <a:cubicBezTo>
                  <a:pt x="368" y="308"/>
                  <a:pt x="377" y="305"/>
                  <a:pt x="383" y="301"/>
                </a:cubicBezTo>
                <a:cubicBezTo>
                  <a:pt x="388" y="297"/>
                  <a:pt x="391" y="289"/>
                  <a:pt x="391" y="277"/>
                </a:cubicBezTo>
                <a:cubicBezTo>
                  <a:pt x="391" y="268"/>
                  <a:pt x="390" y="262"/>
                  <a:pt x="386" y="257"/>
                </a:cubicBezTo>
                <a:cubicBezTo>
                  <a:pt x="383" y="253"/>
                  <a:pt x="379" y="250"/>
                  <a:pt x="374" y="249"/>
                </a:cubicBezTo>
                <a:cubicBezTo>
                  <a:pt x="369" y="248"/>
                  <a:pt x="361" y="247"/>
                  <a:pt x="349" y="246"/>
                </a:cubicBezTo>
                <a:close/>
                <a:moveTo>
                  <a:pt x="338" y="382"/>
                </a:moveTo>
                <a:cubicBezTo>
                  <a:pt x="379" y="382"/>
                  <a:pt x="415" y="365"/>
                  <a:pt x="442" y="339"/>
                </a:cubicBezTo>
                <a:cubicBezTo>
                  <a:pt x="469" y="312"/>
                  <a:pt x="485" y="275"/>
                  <a:pt x="485" y="235"/>
                </a:cubicBezTo>
                <a:cubicBezTo>
                  <a:pt x="485" y="194"/>
                  <a:pt x="469" y="157"/>
                  <a:pt x="442" y="131"/>
                </a:cubicBezTo>
                <a:cubicBezTo>
                  <a:pt x="415" y="104"/>
                  <a:pt x="379" y="88"/>
                  <a:pt x="338" y="88"/>
                </a:cubicBezTo>
                <a:cubicBezTo>
                  <a:pt x="298" y="88"/>
                  <a:pt x="261" y="104"/>
                  <a:pt x="234" y="131"/>
                </a:cubicBezTo>
                <a:cubicBezTo>
                  <a:pt x="208" y="157"/>
                  <a:pt x="191" y="194"/>
                  <a:pt x="191" y="235"/>
                </a:cubicBezTo>
                <a:cubicBezTo>
                  <a:pt x="191" y="275"/>
                  <a:pt x="208" y="312"/>
                  <a:pt x="234" y="339"/>
                </a:cubicBezTo>
                <a:cubicBezTo>
                  <a:pt x="261" y="365"/>
                  <a:pt x="298" y="382"/>
                  <a:pt x="338" y="382"/>
                </a:cubicBezTo>
                <a:close/>
                <a:moveTo>
                  <a:pt x="464" y="360"/>
                </a:moveTo>
                <a:cubicBezTo>
                  <a:pt x="496" y="328"/>
                  <a:pt x="516" y="284"/>
                  <a:pt x="516" y="235"/>
                </a:cubicBezTo>
                <a:cubicBezTo>
                  <a:pt x="516" y="186"/>
                  <a:pt x="496" y="141"/>
                  <a:pt x="464" y="109"/>
                </a:cubicBezTo>
                <a:cubicBezTo>
                  <a:pt x="432" y="77"/>
                  <a:pt x="387" y="57"/>
                  <a:pt x="338" y="57"/>
                </a:cubicBezTo>
                <a:cubicBezTo>
                  <a:pt x="289" y="57"/>
                  <a:pt x="245" y="77"/>
                  <a:pt x="213" y="109"/>
                </a:cubicBezTo>
                <a:cubicBezTo>
                  <a:pt x="181" y="141"/>
                  <a:pt x="161" y="186"/>
                  <a:pt x="161" y="235"/>
                </a:cubicBezTo>
                <a:cubicBezTo>
                  <a:pt x="161" y="284"/>
                  <a:pt x="181" y="328"/>
                  <a:pt x="213" y="360"/>
                </a:cubicBezTo>
                <a:cubicBezTo>
                  <a:pt x="245" y="392"/>
                  <a:pt x="289" y="412"/>
                  <a:pt x="338" y="412"/>
                </a:cubicBezTo>
                <a:cubicBezTo>
                  <a:pt x="387" y="412"/>
                  <a:pt x="432" y="392"/>
                  <a:pt x="464" y="360"/>
                </a:cubicBezTo>
                <a:close/>
                <a:moveTo>
                  <a:pt x="219" y="73"/>
                </a:moveTo>
                <a:cubicBezTo>
                  <a:pt x="22" y="73"/>
                  <a:pt x="22" y="73"/>
                  <a:pt x="22" y="73"/>
                </a:cubicBezTo>
                <a:cubicBezTo>
                  <a:pt x="10" y="73"/>
                  <a:pt x="0" y="63"/>
                  <a:pt x="0" y="51"/>
                </a:cubicBezTo>
                <a:cubicBezTo>
                  <a:pt x="0" y="22"/>
                  <a:pt x="0" y="22"/>
                  <a:pt x="0" y="22"/>
                </a:cubicBezTo>
                <a:cubicBezTo>
                  <a:pt x="0" y="10"/>
                  <a:pt x="10" y="0"/>
                  <a:pt x="22" y="0"/>
                </a:cubicBezTo>
                <a:cubicBezTo>
                  <a:pt x="322" y="0"/>
                  <a:pt x="322" y="0"/>
                  <a:pt x="322" y="0"/>
                </a:cubicBezTo>
                <a:cubicBezTo>
                  <a:pt x="334" y="0"/>
                  <a:pt x="344" y="10"/>
                  <a:pt x="344" y="22"/>
                </a:cubicBezTo>
                <a:cubicBezTo>
                  <a:pt x="344" y="34"/>
                  <a:pt x="344" y="34"/>
                  <a:pt x="344" y="34"/>
                </a:cubicBezTo>
                <a:cubicBezTo>
                  <a:pt x="342" y="34"/>
                  <a:pt x="340" y="34"/>
                  <a:pt x="338" y="34"/>
                </a:cubicBezTo>
                <a:cubicBezTo>
                  <a:pt x="294" y="34"/>
                  <a:pt x="253" y="49"/>
                  <a:pt x="219" y="73"/>
                </a:cubicBezTo>
                <a:close/>
                <a:moveTo>
                  <a:pt x="150" y="165"/>
                </a:moveTo>
                <a:cubicBezTo>
                  <a:pt x="22" y="165"/>
                  <a:pt x="22" y="165"/>
                  <a:pt x="22" y="165"/>
                </a:cubicBezTo>
                <a:cubicBezTo>
                  <a:pt x="10" y="165"/>
                  <a:pt x="0" y="155"/>
                  <a:pt x="0" y="143"/>
                </a:cubicBezTo>
                <a:cubicBezTo>
                  <a:pt x="0" y="113"/>
                  <a:pt x="0" y="113"/>
                  <a:pt x="0" y="113"/>
                </a:cubicBezTo>
                <a:cubicBezTo>
                  <a:pt x="0" y="101"/>
                  <a:pt x="10" y="91"/>
                  <a:pt x="22" y="91"/>
                </a:cubicBezTo>
                <a:cubicBezTo>
                  <a:pt x="198" y="91"/>
                  <a:pt x="198" y="91"/>
                  <a:pt x="198" y="91"/>
                </a:cubicBezTo>
                <a:cubicBezTo>
                  <a:pt x="177" y="112"/>
                  <a:pt x="161" y="137"/>
                  <a:pt x="150" y="165"/>
                </a:cubicBezTo>
                <a:close/>
                <a:moveTo>
                  <a:pt x="139" y="256"/>
                </a:moveTo>
                <a:cubicBezTo>
                  <a:pt x="22" y="256"/>
                  <a:pt x="22" y="256"/>
                  <a:pt x="22" y="256"/>
                </a:cubicBezTo>
                <a:cubicBezTo>
                  <a:pt x="10" y="256"/>
                  <a:pt x="0" y="246"/>
                  <a:pt x="0" y="234"/>
                </a:cubicBezTo>
                <a:cubicBezTo>
                  <a:pt x="0" y="205"/>
                  <a:pt x="0" y="205"/>
                  <a:pt x="0" y="205"/>
                </a:cubicBezTo>
                <a:cubicBezTo>
                  <a:pt x="0" y="193"/>
                  <a:pt x="10" y="183"/>
                  <a:pt x="22" y="183"/>
                </a:cubicBezTo>
                <a:cubicBezTo>
                  <a:pt x="144" y="183"/>
                  <a:pt x="144" y="183"/>
                  <a:pt x="144" y="183"/>
                </a:cubicBezTo>
                <a:cubicBezTo>
                  <a:pt x="140" y="199"/>
                  <a:pt x="138" y="217"/>
                  <a:pt x="138" y="235"/>
                </a:cubicBezTo>
                <a:cubicBezTo>
                  <a:pt x="138" y="242"/>
                  <a:pt x="138" y="249"/>
                  <a:pt x="139" y="256"/>
                </a:cubicBezTo>
                <a:close/>
              </a:path>
            </a:pathLst>
          </a:custGeom>
          <a:solidFill>
            <a:schemeClr val="accent1"/>
          </a:solidFill>
          <a:ln>
            <a:noFill/>
          </a:ln>
        </p:spPr>
        <p:txBody>
          <a:bodyPr vert="horz" wrap="square" lIns="121883" tIns="60941" rIns="121883" bIns="6094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solidFill>
                <a:schemeClr val="bg1">
                  <a:lumMod val="50000"/>
                </a:schemeClr>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7" name="Freeform 16"/>
          <p:cNvSpPr>
            <a:spLocks noEditPoints="1"/>
          </p:cNvSpPr>
          <p:nvPr/>
        </p:nvSpPr>
        <p:spPr bwMode="auto">
          <a:xfrm>
            <a:off x="6255736" y="3054378"/>
            <a:ext cx="477395" cy="394161"/>
          </a:xfrm>
          <a:custGeom>
            <a:avLst/>
            <a:gdLst>
              <a:gd name="T0" fmla="*/ 485 w 505"/>
              <a:gd name="T1" fmla="*/ 364 h 417"/>
              <a:gd name="T2" fmla="*/ 481 w 505"/>
              <a:gd name="T3" fmla="*/ 282 h 417"/>
              <a:gd name="T4" fmla="*/ 505 w 505"/>
              <a:gd name="T5" fmla="*/ 26 h 417"/>
              <a:gd name="T6" fmla="*/ 181 w 505"/>
              <a:gd name="T7" fmla="*/ 0 h 417"/>
              <a:gd name="T8" fmla="*/ 157 w 505"/>
              <a:gd name="T9" fmla="*/ 32 h 417"/>
              <a:gd name="T10" fmla="*/ 367 w 505"/>
              <a:gd name="T11" fmla="*/ 67 h 417"/>
              <a:gd name="T12" fmla="*/ 447 w 505"/>
              <a:gd name="T13" fmla="*/ 67 h 417"/>
              <a:gd name="T14" fmla="*/ 456 w 505"/>
              <a:gd name="T15" fmla="*/ 78 h 417"/>
              <a:gd name="T16" fmla="*/ 368 w 505"/>
              <a:gd name="T17" fmla="*/ 89 h 417"/>
              <a:gd name="T18" fmla="*/ 447 w 505"/>
              <a:gd name="T19" fmla="*/ 125 h 417"/>
              <a:gd name="T20" fmla="*/ 456 w 505"/>
              <a:gd name="T21" fmla="*/ 135 h 417"/>
              <a:gd name="T22" fmla="*/ 368 w 505"/>
              <a:gd name="T23" fmla="*/ 146 h 417"/>
              <a:gd name="T24" fmla="*/ 447 w 505"/>
              <a:gd name="T25" fmla="*/ 186 h 417"/>
              <a:gd name="T26" fmla="*/ 456 w 505"/>
              <a:gd name="T27" fmla="*/ 196 h 417"/>
              <a:gd name="T28" fmla="*/ 368 w 505"/>
              <a:gd name="T29" fmla="*/ 207 h 417"/>
              <a:gd name="T30" fmla="*/ 348 w 505"/>
              <a:gd name="T31" fmla="*/ 311 h 417"/>
              <a:gd name="T32" fmla="*/ 323 w 505"/>
              <a:gd name="T33" fmla="*/ 337 h 417"/>
              <a:gd name="T34" fmla="*/ 20 w 505"/>
              <a:gd name="T35" fmla="*/ 417 h 417"/>
              <a:gd name="T36" fmla="*/ 24 w 505"/>
              <a:gd name="T37" fmla="*/ 335 h 417"/>
              <a:gd name="T38" fmla="*/ 0 w 505"/>
              <a:gd name="T39" fmla="*/ 79 h 417"/>
              <a:gd name="T40" fmla="*/ 324 w 505"/>
              <a:gd name="T41" fmla="*/ 53 h 417"/>
              <a:gd name="T42" fmla="*/ 348 w 505"/>
              <a:gd name="T43" fmla="*/ 311 h 417"/>
              <a:gd name="T44" fmla="*/ 290 w 505"/>
              <a:gd name="T45" fmla="*/ 119 h 417"/>
              <a:gd name="T46" fmla="*/ 300 w 505"/>
              <a:gd name="T47" fmla="*/ 129 h 417"/>
              <a:gd name="T48" fmla="*/ 58 w 505"/>
              <a:gd name="T49" fmla="*/ 140 h 417"/>
              <a:gd name="T50" fmla="*/ 48 w 505"/>
              <a:gd name="T51" fmla="*/ 129 h 417"/>
              <a:gd name="T52" fmla="*/ 58 w 505"/>
              <a:gd name="T53" fmla="*/ 176 h 417"/>
              <a:gd name="T54" fmla="*/ 300 w 505"/>
              <a:gd name="T55" fmla="*/ 187 h 417"/>
              <a:gd name="T56" fmla="*/ 290 w 505"/>
              <a:gd name="T57" fmla="*/ 198 h 417"/>
              <a:gd name="T58" fmla="*/ 48 w 505"/>
              <a:gd name="T59" fmla="*/ 187 h 417"/>
              <a:gd name="T60" fmla="*/ 58 w 505"/>
              <a:gd name="T61" fmla="*/ 176 h 417"/>
              <a:gd name="T62" fmla="*/ 290 w 505"/>
              <a:gd name="T63" fmla="*/ 237 h 417"/>
              <a:gd name="T64" fmla="*/ 300 w 505"/>
              <a:gd name="T65" fmla="*/ 248 h 417"/>
              <a:gd name="T66" fmla="*/ 58 w 505"/>
              <a:gd name="T67" fmla="*/ 259 h 417"/>
              <a:gd name="T68" fmla="*/ 48 w 505"/>
              <a:gd name="T69" fmla="*/ 248 h 417"/>
              <a:gd name="T70" fmla="*/ 38 w 505"/>
              <a:gd name="T71" fmla="*/ 371 h 417"/>
              <a:gd name="T72" fmla="*/ 35 w 505"/>
              <a:gd name="T73" fmla="*/ 320 h 417"/>
              <a:gd name="T74" fmla="*/ 18 w 505"/>
              <a:gd name="T75" fmla="*/ 91 h 417"/>
              <a:gd name="T76" fmla="*/ 313 w 505"/>
              <a:gd name="T77" fmla="*/ 72 h 417"/>
              <a:gd name="T78" fmla="*/ 330 w 505"/>
              <a:gd name="T79" fmla="*/ 301 h 417"/>
              <a:gd name="T80" fmla="*/ 313 w 505"/>
              <a:gd name="T81" fmla="*/ 32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05" h="417">
                <a:moveTo>
                  <a:pt x="368" y="285"/>
                </a:moveTo>
                <a:cubicBezTo>
                  <a:pt x="426" y="288"/>
                  <a:pt x="448" y="325"/>
                  <a:pt x="485" y="364"/>
                </a:cubicBezTo>
                <a:cubicBezTo>
                  <a:pt x="486" y="336"/>
                  <a:pt x="486" y="310"/>
                  <a:pt x="480" y="282"/>
                </a:cubicBezTo>
                <a:cubicBezTo>
                  <a:pt x="481" y="282"/>
                  <a:pt x="481" y="282"/>
                  <a:pt x="481" y="282"/>
                </a:cubicBezTo>
                <a:cubicBezTo>
                  <a:pt x="494" y="282"/>
                  <a:pt x="505" y="270"/>
                  <a:pt x="505" y="256"/>
                </a:cubicBezTo>
                <a:cubicBezTo>
                  <a:pt x="505" y="200"/>
                  <a:pt x="505" y="82"/>
                  <a:pt x="505" y="26"/>
                </a:cubicBezTo>
                <a:cubicBezTo>
                  <a:pt x="505" y="12"/>
                  <a:pt x="494" y="0"/>
                  <a:pt x="481" y="0"/>
                </a:cubicBezTo>
                <a:cubicBezTo>
                  <a:pt x="381" y="0"/>
                  <a:pt x="281" y="0"/>
                  <a:pt x="181" y="0"/>
                </a:cubicBezTo>
                <a:cubicBezTo>
                  <a:pt x="168" y="0"/>
                  <a:pt x="157" y="12"/>
                  <a:pt x="157" y="26"/>
                </a:cubicBezTo>
                <a:cubicBezTo>
                  <a:pt x="157" y="32"/>
                  <a:pt x="157" y="32"/>
                  <a:pt x="157" y="32"/>
                </a:cubicBezTo>
                <a:cubicBezTo>
                  <a:pt x="328" y="32"/>
                  <a:pt x="328" y="32"/>
                  <a:pt x="328" y="32"/>
                </a:cubicBezTo>
                <a:cubicBezTo>
                  <a:pt x="348" y="32"/>
                  <a:pt x="364" y="47"/>
                  <a:pt x="367" y="67"/>
                </a:cubicBezTo>
                <a:cubicBezTo>
                  <a:pt x="368" y="67"/>
                  <a:pt x="368" y="67"/>
                  <a:pt x="368" y="67"/>
                </a:cubicBezTo>
                <a:cubicBezTo>
                  <a:pt x="447" y="67"/>
                  <a:pt x="447" y="67"/>
                  <a:pt x="447" y="67"/>
                </a:cubicBezTo>
                <a:cubicBezTo>
                  <a:pt x="452" y="67"/>
                  <a:pt x="456" y="72"/>
                  <a:pt x="456" y="78"/>
                </a:cubicBezTo>
                <a:cubicBezTo>
                  <a:pt x="456" y="78"/>
                  <a:pt x="456" y="78"/>
                  <a:pt x="456" y="78"/>
                </a:cubicBezTo>
                <a:cubicBezTo>
                  <a:pt x="456" y="84"/>
                  <a:pt x="452" y="89"/>
                  <a:pt x="447" y="89"/>
                </a:cubicBezTo>
                <a:cubicBezTo>
                  <a:pt x="368" y="89"/>
                  <a:pt x="368" y="89"/>
                  <a:pt x="368" y="89"/>
                </a:cubicBezTo>
                <a:cubicBezTo>
                  <a:pt x="368" y="125"/>
                  <a:pt x="368" y="125"/>
                  <a:pt x="368" y="125"/>
                </a:cubicBezTo>
                <a:cubicBezTo>
                  <a:pt x="447" y="125"/>
                  <a:pt x="447" y="125"/>
                  <a:pt x="447" y="125"/>
                </a:cubicBezTo>
                <a:cubicBezTo>
                  <a:pt x="452" y="125"/>
                  <a:pt x="456" y="129"/>
                  <a:pt x="456" y="135"/>
                </a:cubicBezTo>
                <a:cubicBezTo>
                  <a:pt x="456" y="135"/>
                  <a:pt x="456" y="135"/>
                  <a:pt x="456" y="135"/>
                </a:cubicBezTo>
                <a:cubicBezTo>
                  <a:pt x="456" y="141"/>
                  <a:pt x="452" y="146"/>
                  <a:pt x="447" y="146"/>
                </a:cubicBezTo>
                <a:cubicBezTo>
                  <a:pt x="368" y="146"/>
                  <a:pt x="368" y="146"/>
                  <a:pt x="368" y="146"/>
                </a:cubicBezTo>
                <a:cubicBezTo>
                  <a:pt x="368" y="186"/>
                  <a:pt x="368" y="186"/>
                  <a:pt x="368" y="186"/>
                </a:cubicBezTo>
                <a:cubicBezTo>
                  <a:pt x="447" y="186"/>
                  <a:pt x="447" y="186"/>
                  <a:pt x="447" y="186"/>
                </a:cubicBezTo>
                <a:cubicBezTo>
                  <a:pt x="452" y="186"/>
                  <a:pt x="456" y="190"/>
                  <a:pt x="456" y="196"/>
                </a:cubicBezTo>
                <a:cubicBezTo>
                  <a:pt x="456" y="196"/>
                  <a:pt x="456" y="196"/>
                  <a:pt x="456" y="196"/>
                </a:cubicBezTo>
                <a:cubicBezTo>
                  <a:pt x="456" y="202"/>
                  <a:pt x="452" y="207"/>
                  <a:pt x="447" y="207"/>
                </a:cubicBezTo>
                <a:cubicBezTo>
                  <a:pt x="368" y="207"/>
                  <a:pt x="368" y="207"/>
                  <a:pt x="368" y="207"/>
                </a:cubicBezTo>
                <a:cubicBezTo>
                  <a:pt x="368" y="285"/>
                  <a:pt x="368" y="285"/>
                  <a:pt x="368" y="285"/>
                </a:cubicBezTo>
                <a:close/>
                <a:moveTo>
                  <a:pt x="348" y="311"/>
                </a:moveTo>
                <a:cubicBezTo>
                  <a:pt x="348" y="318"/>
                  <a:pt x="346" y="325"/>
                  <a:pt x="341" y="330"/>
                </a:cubicBezTo>
                <a:cubicBezTo>
                  <a:pt x="336" y="335"/>
                  <a:pt x="330" y="337"/>
                  <a:pt x="323" y="337"/>
                </a:cubicBezTo>
                <a:cubicBezTo>
                  <a:pt x="229" y="334"/>
                  <a:pt x="109" y="320"/>
                  <a:pt x="49" y="386"/>
                </a:cubicBezTo>
                <a:cubicBezTo>
                  <a:pt x="39" y="397"/>
                  <a:pt x="29" y="407"/>
                  <a:pt x="20" y="417"/>
                </a:cubicBezTo>
                <a:cubicBezTo>
                  <a:pt x="19" y="389"/>
                  <a:pt x="19" y="363"/>
                  <a:pt x="25" y="335"/>
                </a:cubicBezTo>
                <a:cubicBezTo>
                  <a:pt x="24" y="335"/>
                  <a:pt x="24" y="335"/>
                  <a:pt x="24" y="335"/>
                </a:cubicBezTo>
                <a:cubicBezTo>
                  <a:pt x="11" y="335"/>
                  <a:pt x="0" y="323"/>
                  <a:pt x="0" y="309"/>
                </a:cubicBezTo>
                <a:cubicBezTo>
                  <a:pt x="0" y="79"/>
                  <a:pt x="0" y="79"/>
                  <a:pt x="0" y="79"/>
                </a:cubicBezTo>
                <a:cubicBezTo>
                  <a:pt x="0" y="65"/>
                  <a:pt x="11" y="53"/>
                  <a:pt x="24" y="53"/>
                </a:cubicBezTo>
                <a:cubicBezTo>
                  <a:pt x="124" y="53"/>
                  <a:pt x="224" y="53"/>
                  <a:pt x="324" y="53"/>
                </a:cubicBezTo>
                <a:cubicBezTo>
                  <a:pt x="337" y="53"/>
                  <a:pt x="348" y="65"/>
                  <a:pt x="348" y="79"/>
                </a:cubicBezTo>
                <a:cubicBezTo>
                  <a:pt x="348" y="136"/>
                  <a:pt x="348" y="255"/>
                  <a:pt x="348" y="311"/>
                </a:cubicBezTo>
                <a:close/>
                <a:moveTo>
                  <a:pt x="58" y="119"/>
                </a:moveTo>
                <a:cubicBezTo>
                  <a:pt x="290" y="119"/>
                  <a:pt x="290" y="119"/>
                  <a:pt x="290" y="119"/>
                </a:cubicBezTo>
                <a:cubicBezTo>
                  <a:pt x="295" y="119"/>
                  <a:pt x="300" y="124"/>
                  <a:pt x="300" y="129"/>
                </a:cubicBezTo>
                <a:cubicBezTo>
                  <a:pt x="300" y="129"/>
                  <a:pt x="300" y="129"/>
                  <a:pt x="300" y="129"/>
                </a:cubicBezTo>
                <a:cubicBezTo>
                  <a:pt x="300" y="135"/>
                  <a:pt x="295" y="140"/>
                  <a:pt x="290" y="140"/>
                </a:cubicBezTo>
                <a:cubicBezTo>
                  <a:pt x="58" y="140"/>
                  <a:pt x="58" y="140"/>
                  <a:pt x="58" y="140"/>
                </a:cubicBezTo>
                <a:cubicBezTo>
                  <a:pt x="53" y="140"/>
                  <a:pt x="48" y="135"/>
                  <a:pt x="48" y="129"/>
                </a:cubicBezTo>
                <a:cubicBezTo>
                  <a:pt x="48" y="129"/>
                  <a:pt x="48" y="129"/>
                  <a:pt x="48" y="129"/>
                </a:cubicBezTo>
                <a:cubicBezTo>
                  <a:pt x="48" y="124"/>
                  <a:pt x="53" y="119"/>
                  <a:pt x="58" y="119"/>
                </a:cubicBezTo>
                <a:close/>
                <a:moveTo>
                  <a:pt x="58" y="176"/>
                </a:moveTo>
                <a:cubicBezTo>
                  <a:pt x="290" y="176"/>
                  <a:pt x="290" y="176"/>
                  <a:pt x="290" y="176"/>
                </a:cubicBezTo>
                <a:cubicBezTo>
                  <a:pt x="295" y="176"/>
                  <a:pt x="300" y="181"/>
                  <a:pt x="300" y="187"/>
                </a:cubicBezTo>
                <a:cubicBezTo>
                  <a:pt x="300" y="187"/>
                  <a:pt x="300" y="187"/>
                  <a:pt x="300" y="187"/>
                </a:cubicBezTo>
                <a:cubicBezTo>
                  <a:pt x="300" y="193"/>
                  <a:pt x="295" y="198"/>
                  <a:pt x="290" y="198"/>
                </a:cubicBezTo>
                <a:cubicBezTo>
                  <a:pt x="58" y="198"/>
                  <a:pt x="58" y="198"/>
                  <a:pt x="58" y="198"/>
                </a:cubicBezTo>
                <a:cubicBezTo>
                  <a:pt x="53" y="198"/>
                  <a:pt x="48" y="193"/>
                  <a:pt x="48" y="187"/>
                </a:cubicBezTo>
                <a:cubicBezTo>
                  <a:pt x="48" y="187"/>
                  <a:pt x="48" y="187"/>
                  <a:pt x="48" y="187"/>
                </a:cubicBezTo>
                <a:cubicBezTo>
                  <a:pt x="48" y="181"/>
                  <a:pt x="53" y="176"/>
                  <a:pt x="58" y="176"/>
                </a:cubicBezTo>
                <a:close/>
                <a:moveTo>
                  <a:pt x="58" y="237"/>
                </a:moveTo>
                <a:cubicBezTo>
                  <a:pt x="290" y="237"/>
                  <a:pt x="290" y="237"/>
                  <a:pt x="290" y="237"/>
                </a:cubicBezTo>
                <a:cubicBezTo>
                  <a:pt x="295" y="237"/>
                  <a:pt x="300" y="242"/>
                  <a:pt x="300" y="248"/>
                </a:cubicBezTo>
                <a:cubicBezTo>
                  <a:pt x="300" y="248"/>
                  <a:pt x="300" y="248"/>
                  <a:pt x="300" y="248"/>
                </a:cubicBezTo>
                <a:cubicBezTo>
                  <a:pt x="300" y="254"/>
                  <a:pt x="295" y="259"/>
                  <a:pt x="290" y="259"/>
                </a:cubicBezTo>
                <a:cubicBezTo>
                  <a:pt x="58" y="259"/>
                  <a:pt x="58" y="259"/>
                  <a:pt x="58" y="259"/>
                </a:cubicBezTo>
                <a:cubicBezTo>
                  <a:pt x="53" y="259"/>
                  <a:pt x="48" y="254"/>
                  <a:pt x="48" y="248"/>
                </a:cubicBezTo>
                <a:cubicBezTo>
                  <a:pt x="48" y="248"/>
                  <a:pt x="48" y="248"/>
                  <a:pt x="48" y="248"/>
                </a:cubicBezTo>
                <a:cubicBezTo>
                  <a:pt x="48" y="242"/>
                  <a:pt x="53" y="237"/>
                  <a:pt x="58" y="237"/>
                </a:cubicBezTo>
                <a:close/>
                <a:moveTo>
                  <a:pt x="38" y="371"/>
                </a:moveTo>
                <a:cubicBezTo>
                  <a:pt x="39" y="352"/>
                  <a:pt x="43" y="338"/>
                  <a:pt x="48" y="320"/>
                </a:cubicBezTo>
                <a:cubicBezTo>
                  <a:pt x="35" y="320"/>
                  <a:pt x="35" y="320"/>
                  <a:pt x="35" y="320"/>
                </a:cubicBezTo>
                <a:cubicBezTo>
                  <a:pt x="25" y="320"/>
                  <a:pt x="18" y="312"/>
                  <a:pt x="18" y="301"/>
                </a:cubicBezTo>
                <a:cubicBezTo>
                  <a:pt x="18" y="91"/>
                  <a:pt x="18" y="91"/>
                  <a:pt x="18" y="91"/>
                </a:cubicBezTo>
                <a:cubicBezTo>
                  <a:pt x="18" y="81"/>
                  <a:pt x="25" y="72"/>
                  <a:pt x="35" y="72"/>
                </a:cubicBezTo>
                <a:cubicBezTo>
                  <a:pt x="128" y="72"/>
                  <a:pt x="220" y="72"/>
                  <a:pt x="313" y="72"/>
                </a:cubicBezTo>
                <a:cubicBezTo>
                  <a:pt x="323" y="72"/>
                  <a:pt x="330" y="81"/>
                  <a:pt x="330" y="91"/>
                </a:cubicBezTo>
                <a:cubicBezTo>
                  <a:pt x="330" y="140"/>
                  <a:pt x="330" y="252"/>
                  <a:pt x="330" y="301"/>
                </a:cubicBezTo>
                <a:cubicBezTo>
                  <a:pt x="330" y="306"/>
                  <a:pt x="329" y="311"/>
                  <a:pt x="325" y="314"/>
                </a:cubicBezTo>
                <a:cubicBezTo>
                  <a:pt x="322" y="318"/>
                  <a:pt x="318" y="320"/>
                  <a:pt x="313" y="320"/>
                </a:cubicBezTo>
                <a:cubicBezTo>
                  <a:pt x="227" y="318"/>
                  <a:pt x="83" y="308"/>
                  <a:pt x="38" y="371"/>
                </a:cubicBezTo>
                <a:close/>
              </a:path>
            </a:pathLst>
          </a:custGeom>
          <a:solidFill>
            <a:schemeClr val="accent1"/>
          </a:solidFill>
          <a:ln>
            <a:noFill/>
          </a:ln>
        </p:spPr>
        <p:txBody>
          <a:bodyPr vert="horz" wrap="square" lIns="121883" tIns="60941" rIns="121883" bIns="6094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solidFill>
                <a:schemeClr val="bg1">
                  <a:lumMod val="50000"/>
                </a:schemeClr>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21" name="Rectangle 20"/>
          <p:cNvSpPr/>
          <p:nvPr/>
        </p:nvSpPr>
        <p:spPr>
          <a:xfrm>
            <a:off x="1453515" y="3054350"/>
            <a:ext cx="2780030" cy="337820"/>
          </a:xfrm>
          <a:prstGeom prst="rect">
            <a:avLst/>
          </a:prstGeom>
        </p:spPr>
        <p:txBody>
          <a:bodyPr wrap="square">
            <a:spAutoFit/>
          </a:bodyPr>
          <a:lstStyle/>
          <a:p>
            <a:pPr>
              <a:lnSpc>
                <a:spcPct val="150000"/>
              </a:lnSpc>
            </a:pPr>
            <a:endParaRPr lang="zh-CN" altLang="en-US" sz="1065" dirty="0">
              <a:solidFill>
                <a:prstClr val="black">
                  <a:lumMod val="50000"/>
                  <a:lumOff val="50000"/>
                </a:prstClr>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9" name="文本框 6"/>
          <p:cNvSpPr txBox="1"/>
          <p:nvPr/>
        </p:nvSpPr>
        <p:spPr>
          <a:xfrm>
            <a:off x="1853565" y="697865"/>
            <a:ext cx="8484870" cy="70675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4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charset="0"/>
                <a:ea typeface="Source Han Serif SC" panose="02020400000000000000" pitchFamily="18" charset="-122"/>
                <a:cs typeface="Times New Roman" panose="02020603050405020304" charset="0"/>
                <a:sym typeface="Source Han Serif SC" panose="02020400000000000000" pitchFamily="18" charset="-122"/>
              </a:rPr>
              <a:t>France VR World Space Design</a:t>
            </a:r>
            <a:endParaRPr lang="zh-CN" altLang="en-US" sz="4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charset="0"/>
              <a:ea typeface="Source Han Serif SC" panose="02020400000000000000" pitchFamily="18" charset="-122"/>
              <a:cs typeface="Times New Roman" panose="02020603050405020304" charset="0"/>
              <a:sym typeface="Source Han Serif SC" panose="02020400000000000000" pitchFamily="18" charset="-122"/>
            </a:endParaRPr>
          </a:p>
        </p:txBody>
      </p:sp>
      <p:sp>
        <p:nvSpPr>
          <p:cNvPr id="2" name="Rectangle 23"/>
          <p:cNvSpPr/>
          <p:nvPr/>
        </p:nvSpPr>
        <p:spPr>
          <a:xfrm>
            <a:off x="8031480" y="3176905"/>
            <a:ext cx="4331335" cy="645160"/>
          </a:xfrm>
          <a:prstGeom prst="rect">
            <a:avLst/>
          </a:prstGeom>
        </p:spPr>
        <p:txBody>
          <a:bodyPr wrap="square">
            <a:spAutoFit/>
          </a:bodyPr>
          <a:p>
            <a:pPr>
              <a:lnSpc>
                <a:spcPct val="150000"/>
              </a:lnSpc>
            </a:pPr>
            <a:r>
              <a:rPr lang="en-US" altLang="zh-CN" sz="2400" b="1" dirty="0">
                <a:ln w="22225">
                  <a:solidFill>
                    <a:schemeClr val="accent2"/>
                  </a:solidFill>
                  <a:prstDash val="solid"/>
                </a:ln>
                <a:solidFill>
                  <a:schemeClr val="accent2">
                    <a:lumMod val="40000"/>
                    <a:lumOff val="60000"/>
                  </a:schemeClr>
                </a:solidFill>
                <a:effectLst/>
                <a:latin typeface="Times New Roman" panose="02020603050405020304" charset="0"/>
                <a:ea typeface="Source Han Serif SC" panose="02020400000000000000" pitchFamily="18" charset="-122"/>
                <a:cs typeface="Times New Roman" panose="02020603050405020304" charset="0"/>
                <a:sym typeface="Source Han Serif SC" panose="02020400000000000000" pitchFamily="18" charset="-122"/>
              </a:rPr>
              <a:t>Have a good propaganda</a:t>
            </a:r>
            <a:endParaRPr lang="en-US" altLang="zh-CN" sz="2400" b="1" dirty="0">
              <a:ln w="22225">
                <a:solidFill>
                  <a:schemeClr val="accent2"/>
                </a:solidFill>
                <a:prstDash val="solid"/>
              </a:ln>
              <a:solidFill>
                <a:schemeClr val="accent2">
                  <a:lumMod val="40000"/>
                  <a:lumOff val="60000"/>
                </a:schemeClr>
              </a:solidFill>
              <a:effectLst/>
              <a:latin typeface="Times New Roman" panose="02020603050405020304" charset="0"/>
              <a:ea typeface="Source Han Serif SC" panose="02020400000000000000" pitchFamily="18" charset="-122"/>
              <a:cs typeface="Times New Roman" panose="02020603050405020304" charset="0"/>
              <a:sym typeface="Source Han Serif SC" panose="02020400000000000000" pitchFamily="18" charset="-122"/>
            </a:endParaRPr>
          </a:p>
        </p:txBody>
      </p:sp>
      <p:sp>
        <p:nvSpPr>
          <p:cNvPr id="3" name="Rectangle 23"/>
          <p:cNvSpPr/>
          <p:nvPr/>
        </p:nvSpPr>
        <p:spPr>
          <a:xfrm>
            <a:off x="3921125" y="5568315"/>
            <a:ext cx="5905500" cy="645160"/>
          </a:xfrm>
          <a:prstGeom prst="rect">
            <a:avLst/>
          </a:prstGeom>
        </p:spPr>
        <p:txBody>
          <a:bodyPr wrap="square">
            <a:spAutoFit/>
          </a:bodyPr>
          <a:p>
            <a:pPr>
              <a:lnSpc>
                <a:spcPct val="150000"/>
              </a:lnSpc>
            </a:pPr>
            <a:r>
              <a:rPr lang="en-US" altLang="zh-CN" sz="2400" b="1" dirty="0">
                <a:ln w="22225">
                  <a:solidFill>
                    <a:schemeClr val="accent2"/>
                  </a:solidFill>
                  <a:prstDash val="solid"/>
                </a:ln>
                <a:solidFill>
                  <a:schemeClr val="accent2">
                    <a:lumMod val="40000"/>
                    <a:lumOff val="60000"/>
                  </a:schemeClr>
                </a:solidFill>
                <a:effectLst/>
                <a:latin typeface="Times New Roman" panose="02020603050405020304" charset="0"/>
                <a:ea typeface="Source Han Serif SC" panose="02020400000000000000" pitchFamily="18" charset="-122"/>
                <a:cs typeface="Times New Roman" panose="02020603050405020304" charset="0"/>
                <a:sym typeface="Source Han Serif SC" panose="02020400000000000000" pitchFamily="18" charset="-122"/>
              </a:rPr>
              <a:t>Have a good management system or way</a:t>
            </a:r>
            <a:endParaRPr lang="en-US" altLang="zh-CN" sz="2400" b="1" dirty="0">
              <a:ln w="22225">
                <a:solidFill>
                  <a:schemeClr val="accent2"/>
                </a:solidFill>
                <a:prstDash val="solid"/>
              </a:ln>
              <a:solidFill>
                <a:schemeClr val="accent2">
                  <a:lumMod val="40000"/>
                  <a:lumOff val="60000"/>
                </a:schemeClr>
              </a:solidFill>
              <a:effectLst/>
              <a:latin typeface="Times New Roman" panose="02020603050405020304" charset="0"/>
              <a:ea typeface="Source Han Serif SC" panose="02020400000000000000" pitchFamily="18" charset="-122"/>
              <a:cs typeface="Times New Roman" panose="02020603050405020304" charset="0"/>
              <a:sym typeface="Source Han Serif SC" panose="02020400000000000000" pitchFamily="18" charset="-122"/>
            </a:endParaRPr>
          </a:p>
        </p:txBody>
      </p:sp>
      <p:sp>
        <p:nvSpPr>
          <p:cNvPr id="4" name="Rectangle 23"/>
          <p:cNvSpPr/>
          <p:nvPr/>
        </p:nvSpPr>
        <p:spPr>
          <a:xfrm>
            <a:off x="1092835" y="2900045"/>
            <a:ext cx="5905500" cy="1198880"/>
          </a:xfrm>
          <a:prstGeom prst="rect">
            <a:avLst/>
          </a:prstGeom>
        </p:spPr>
        <p:txBody>
          <a:bodyPr wrap="square">
            <a:spAutoFit/>
          </a:bodyPr>
          <a:p>
            <a:pPr>
              <a:lnSpc>
                <a:spcPct val="150000"/>
              </a:lnSpc>
            </a:pPr>
            <a:r>
              <a:rPr lang="en-US" altLang="zh-CN" sz="2400" b="1" dirty="0">
                <a:ln w="22225">
                  <a:solidFill>
                    <a:schemeClr val="accent2"/>
                  </a:solidFill>
                  <a:prstDash val="solid"/>
                </a:ln>
                <a:solidFill>
                  <a:schemeClr val="accent2">
                    <a:lumMod val="40000"/>
                    <a:lumOff val="60000"/>
                  </a:schemeClr>
                </a:solidFill>
                <a:effectLst/>
                <a:latin typeface="Times New Roman" panose="02020603050405020304" charset="0"/>
                <a:ea typeface="Source Han Serif SC" panose="02020400000000000000" pitchFamily="18" charset="-122"/>
                <a:cs typeface="Times New Roman" panose="02020603050405020304" charset="0"/>
                <a:sym typeface="Source Han Serif SC" panose="02020400000000000000" pitchFamily="18" charset="-122"/>
              </a:rPr>
              <a:t>The place where have </a:t>
            </a:r>
            <a:endParaRPr lang="en-US" altLang="zh-CN" sz="2400" b="1" dirty="0">
              <a:ln w="22225">
                <a:solidFill>
                  <a:schemeClr val="accent2"/>
                </a:solidFill>
                <a:prstDash val="solid"/>
              </a:ln>
              <a:solidFill>
                <a:schemeClr val="accent2">
                  <a:lumMod val="40000"/>
                  <a:lumOff val="60000"/>
                </a:schemeClr>
              </a:solidFill>
              <a:effectLst/>
              <a:latin typeface="Times New Roman" panose="02020603050405020304" charset="0"/>
              <a:ea typeface="Source Han Serif SC" panose="02020400000000000000" pitchFamily="18" charset="-122"/>
              <a:cs typeface="Times New Roman" panose="02020603050405020304" charset="0"/>
              <a:sym typeface="Source Han Serif SC" panose="02020400000000000000" pitchFamily="18" charset="-122"/>
            </a:endParaRPr>
          </a:p>
          <a:p>
            <a:pPr>
              <a:lnSpc>
                <a:spcPct val="150000"/>
              </a:lnSpc>
            </a:pPr>
            <a:r>
              <a:rPr lang="en-US" altLang="zh-CN" sz="2400" b="1" dirty="0">
                <a:ln w="22225">
                  <a:solidFill>
                    <a:schemeClr val="accent2"/>
                  </a:solidFill>
                  <a:prstDash val="solid"/>
                </a:ln>
                <a:solidFill>
                  <a:schemeClr val="accent2">
                    <a:lumMod val="40000"/>
                    <a:lumOff val="60000"/>
                  </a:schemeClr>
                </a:solidFill>
                <a:effectLst/>
                <a:latin typeface="Times New Roman" panose="02020603050405020304" charset="0"/>
                <a:ea typeface="Source Han Serif SC" panose="02020400000000000000" pitchFamily="18" charset="-122"/>
                <a:cs typeface="Times New Roman" panose="02020603050405020304" charset="0"/>
                <a:sym typeface="Source Han Serif SC" panose="02020400000000000000" pitchFamily="18" charset="-122"/>
              </a:rPr>
              <a:t>Visitors flowrate </a:t>
            </a:r>
            <a:endParaRPr lang="en-US" altLang="zh-CN" sz="2400" b="1" dirty="0">
              <a:ln w="22225">
                <a:solidFill>
                  <a:schemeClr val="accent2"/>
                </a:solidFill>
                <a:prstDash val="solid"/>
              </a:ln>
              <a:solidFill>
                <a:schemeClr val="accent2">
                  <a:lumMod val="40000"/>
                  <a:lumOff val="60000"/>
                </a:schemeClr>
              </a:solidFill>
              <a:effectLst/>
              <a:latin typeface="Times New Roman" panose="02020603050405020304" charset="0"/>
              <a:ea typeface="Source Han Serif SC" panose="02020400000000000000" pitchFamily="18" charset="-122"/>
              <a:cs typeface="Times New Roman" panose="02020603050405020304" charset="0"/>
              <a:sym typeface="Source Han Serif SC" panose="02020400000000000000" pitchFamily="18" charset="-122"/>
            </a:endParaRPr>
          </a:p>
        </p:txBody>
      </p:sp>
      <p:sp>
        <p:nvSpPr>
          <p:cNvPr id="5" name="文本框 4"/>
          <p:cNvSpPr txBox="1"/>
          <p:nvPr/>
        </p:nvSpPr>
        <p:spPr>
          <a:xfrm>
            <a:off x="4004310" y="6337300"/>
            <a:ext cx="5179695" cy="368300"/>
          </a:xfrm>
          <a:prstGeom prst="rect">
            <a:avLst/>
          </a:prstGeom>
          <a:noFill/>
        </p:spPr>
        <p:txBody>
          <a:bodyPr wrap="none" rtlCol="0" anchor="t">
            <a:spAutoFit/>
          </a:bodyPr>
          <a:p>
            <a:r>
              <a:rPr lang="en-US" altLang="zh-CN" b="1" dirty="0">
                <a:solidFill>
                  <a:schemeClr val="tx1"/>
                </a:solidFill>
                <a:effectLst>
                  <a:outerShdw blurRad="38100" dist="19050" dir="2700000" algn="tl" rotWithShape="0">
                    <a:schemeClr val="dk1">
                      <a:alpha val="40000"/>
                    </a:schemeClr>
                  </a:outerShdw>
                </a:effectLst>
                <a:latin typeface="Times New Roman" panose="02020603050405020304" charset="0"/>
                <a:ea typeface="微软雅黑" panose="020B0503020204020204" charset="-122"/>
                <a:cs typeface="Times New Roman" panose="02020603050405020304" charset="0"/>
                <a:sym typeface="微软雅黑" panose="020B0503020204020204" charset="-122"/>
              </a:rPr>
              <a:t>Guangzhou Skyfun Animation Technology Co., Ltd</a:t>
            </a:r>
            <a:endParaRPr lang="en-US" altLang="zh-CN" b="1" dirty="0">
              <a:solidFill>
                <a:schemeClr val="tx1"/>
              </a:solidFill>
              <a:effectLst>
                <a:outerShdw blurRad="38100" dist="19050" dir="2700000" algn="tl" rotWithShape="0">
                  <a:schemeClr val="dk1">
                    <a:alpha val="40000"/>
                  </a:schemeClr>
                </a:outerShdw>
              </a:effectLst>
              <a:latin typeface="Times New Roman" panose="02020603050405020304" charset="0"/>
              <a:ea typeface="微软雅黑" panose="020B0503020204020204" charset="-122"/>
              <a:cs typeface="Times New Roman" panose="02020603050405020304" charset="0"/>
              <a:sym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randomBar dir="vert"/>
      </p:transition>
    </mc:Choice>
    <mc:Fallback>
      <p:transition spd="slow" advClick="0" advTm="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组合 42"/>
          <p:cNvGrpSpPr/>
          <p:nvPr/>
        </p:nvGrpSpPr>
        <p:grpSpPr>
          <a:xfrm>
            <a:off x="1342101" y="2088393"/>
            <a:ext cx="1211436" cy="2697842"/>
            <a:chOff x="6609458" y="1275606"/>
            <a:chExt cx="908700" cy="2023655"/>
          </a:xfrm>
        </p:grpSpPr>
        <p:sp>
          <p:nvSpPr>
            <p:cNvPr id="16" name="Block Arc 18"/>
            <p:cNvSpPr/>
            <p:nvPr/>
          </p:nvSpPr>
          <p:spPr>
            <a:xfrm flipV="1">
              <a:off x="6609458" y="2039338"/>
              <a:ext cx="908700" cy="908701"/>
            </a:xfrm>
            <a:prstGeom prst="blockArc">
              <a:avLst>
                <a:gd name="adj1" fmla="val 10800000"/>
                <a:gd name="adj2" fmla="val 19093"/>
                <a:gd name="adj3" fmla="val 14285"/>
              </a:avLst>
            </a:prstGeom>
            <a:solidFill>
              <a:schemeClr val="bg1">
                <a:lumMod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565" fontAlgn="base">
                <a:spcBef>
                  <a:spcPct val="0"/>
                </a:spcBef>
                <a:spcAft>
                  <a:spcPct val="0"/>
                </a:spcAft>
              </a:pPr>
              <a:endParaRPr sz="2400">
                <a:solidFill>
                  <a:prstClr val="white">
                    <a:lumMod val="50000"/>
                  </a:prstClr>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7" name="Rectangle 19"/>
            <p:cNvSpPr/>
            <p:nvPr/>
          </p:nvSpPr>
          <p:spPr>
            <a:xfrm>
              <a:off x="6992992" y="2920897"/>
              <a:ext cx="141633" cy="319686"/>
            </a:xfrm>
            <a:prstGeom prst="rect">
              <a:avLst/>
            </a:prstGeom>
            <a:solidFill>
              <a:schemeClr val="bg1">
                <a:lumMod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565" fontAlgn="base">
                <a:spcBef>
                  <a:spcPct val="0"/>
                </a:spcBef>
                <a:spcAft>
                  <a:spcPct val="0"/>
                </a:spcAft>
              </a:pPr>
              <a:endParaRPr sz="2400">
                <a:solidFill>
                  <a:prstClr val="white">
                    <a:lumMod val="50000"/>
                  </a:prstClr>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8" name="Rectangle 20"/>
            <p:cNvSpPr/>
            <p:nvPr/>
          </p:nvSpPr>
          <p:spPr>
            <a:xfrm>
              <a:off x="6808869" y="3238561"/>
              <a:ext cx="509880" cy="60700"/>
            </a:xfrm>
            <a:prstGeom prst="rect">
              <a:avLst/>
            </a:prstGeom>
            <a:solidFill>
              <a:schemeClr val="bg1">
                <a:lumMod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565" fontAlgn="base">
                <a:spcBef>
                  <a:spcPct val="0"/>
                </a:spcBef>
                <a:spcAft>
                  <a:spcPct val="0"/>
                </a:spcAft>
              </a:pPr>
              <a:endParaRPr sz="2400">
                <a:solidFill>
                  <a:prstClr val="white">
                    <a:lumMod val="50000"/>
                  </a:prstClr>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9" name="Rectangle: Rounded Corners 21"/>
            <p:cNvSpPr/>
            <p:nvPr/>
          </p:nvSpPr>
          <p:spPr>
            <a:xfrm>
              <a:off x="6777023" y="1643112"/>
              <a:ext cx="573571" cy="1132525"/>
            </a:xfrm>
            <a:prstGeom prst="roundRect">
              <a:avLst>
                <a:gd name="adj" fmla="val 50000"/>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565" fontAlgn="base">
                <a:spcBef>
                  <a:spcPct val="0"/>
                </a:spcBef>
                <a:spcAft>
                  <a:spcPct val="0"/>
                </a:spcAft>
              </a:pPr>
              <a:endParaRPr sz="2400">
                <a:solidFill>
                  <a:prstClr val="white">
                    <a:lumMod val="50000"/>
                  </a:prstClr>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23" name="Rectangle: Rounded Corners 26"/>
            <p:cNvSpPr/>
            <p:nvPr/>
          </p:nvSpPr>
          <p:spPr>
            <a:xfrm>
              <a:off x="6777023" y="1786918"/>
              <a:ext cx="573571" cy="988719"/>
            </a:xfrm>
            <a:prstGeom prst="roundRect">
              <a:avLst>
                <a:gd name="adj" fmla="val 50000"/>
              </a:avLst>
            </a:prstGeom>
            <a:solidFill>
              <a:schemeClr val="accent4"/>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565" fontAlgn="base">
                <a:spcBef>
                  <a:spcPct val="0"/>
                </a:spcBef>
                <a:spcAft>
                  <a:spcPct val="0"/>
                </a:spcAft>
              </a:pPr>
              <a:endParaRPr sz="2400">
                <a:solidFill>
                  <a:prstClr val="white">
                    <a:lumMod val="50000"/>
                  </a:prstClr>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34" name="Freeform: Shape 45"/>
            <p:cNvSpPr/>
            <p:nvPr/>
          </p:nvSpPr>
          <p:spPr bwMode="auto">
            <a:xfrm>
              <a:off x="6922058" y="2309293"/>
              <a:ext cx="283501" cy="311411"/>
            </a:xfrm>
            <a:custGeom>
              <a:avLst/>
              <a:gdLst>
                <a:gd name="connsiteX0" fmla="*/ 265967 w 306388"/>
                <a:gd name="connsiteY0" fmla="*/ 243697 h 336550"/>
                <a:gd name="connsiteX1" fmla="*/ 232996 w 306388"/>
                <a:gd name="connsiteY1" fmla="*/ 278234 h 336550"/>
                <a:gd name="connsiteX2" fmla="*/ 219808 w 306388"/>
                <a:gd name="connsiteY2" fmla="*/ 264950 h 336550"/>
                <a:gd name="connsiteX3" fmla="*/ 203982 w 306388"/>
                <a:gd name="connsiteY3" fmla="*/ 264950 h 336550"/>
                <a:gd name="connsiteX4" fmla="*/ 203982 w 306388"/>
                <a:gd name="connsiteY4" fmla="*/ 280890 h 336550"/>
                <a:gd name="connsiteX5" fmla="*/ 225083 w 306388"/>
                <a:gd name="connsiteY5" fmla="*/ 300815 h 336550"/>
                <a:gd name="connsiteX6" fmla="*/ 232996 w 306388"/>
                <a:gd name="connsiteY6" fmla="*/ 304800 h 336550"/>
                <a:gd name="connsiteX7" fmla="*/ 239591 w 306388"/>
                <a:gd name="connsiteY7" fmla="*/ 300815 h 336550"/>
                <a:gd name="connsiteX8" fmla="*/ 281794 w 306388"/>
                <a:gd name="connsiteY8" fmla="*/ 259637 h 336550"/>
                <a:gd name="connsiteX9" fmla="*/ 281794 w 306388"/>
                <a:gd name="connsiteY9" fmla="*/ 243697 h 336550"/>
                <a:gd name="connsiteX10" fmla="*/ 265967 w 306388"/>
                <a:gd name="connsiteY10" fmla="*/ 243697 h 336550"/>
                <a:gd name="connsiteX11" fmla="*/ 242094 w 306388"/>
                <a:gd name="connsiteY11" fmla="*/ 209550 h 336550"/>
                <a:gd name="connsiteX12" fmla="*/ 306388 w 306388"/>
                <a:gd name="connsiteY12" fmla="*/ 273050 h 336550"/>
                <a:gd name="connsiteX13" fmla="*/ 242094 w 306388"/>
                <a:gd name="connsiteY13" fmla="*/ 336550 h 336550"/>
                <a:gd name="connsiteX14" fmla="*/ 177800 w 306388"/>
                <a:gd name="connsiteY14" fmla="*/ 273050 h 336550"/>
                <a:gd name="connsiteX15" fmla="*/ 242094 w 306388"/>
                <a:gd name="connsiteY15" fmla="*/ 209550 h 336550"/>
                <a:gd name="connsiteX16" fmla="*/ 65986 w 306388"/>
                <a:gd name="connsiteY16" fmla="*/ 133087 h 336550"/>
                <a:gd name="connsiteX17" fmla="*/ 69946 w 306388"/>
                <a:gd name="connsiteY17" fmla="*/ 135738 h 336550"/>
                <a:gd name="connsiteX18" fmla="*/ 104259 w 306388"/>
                <a:gd name="connsiteY18" fmla="*/ 228503 h 336550"/>
                <a:gd name="connsiteX19" fmla="*/ 116136 w 306388"/>
                <a:gd name="connsiteY19" fmla="*/ 228503 h 336550"/>
                <a:gd name="connsiteX20" fmla="*/ 149130 w 306388"/>
                <a:gd name="connsiteY20" fmla="*/ 135738 h 336550"/>
                <a:gd name="connsiteX21" fmla="*/ 155728 w 306388"/>
                <a:gd name="connsiteY21" fmla="*/ 133087 h 336550"/>
                <a:gd name="connsiteX22" fmla="*/ 184762 w 306388"/>
                <a:gd name="connsiteY22" fmla="*/ 138388 h 336550"/>
                <a:gd name="connsiteX23" fmla="*/ 219075 w 306388"/>
                <a:gd name="connsiteY23" fmla="*/ 184771 h 336550"/>
                <a:gd name="connsiteX24" fmla="*/ 219075 w 306388"/>
                <a:gd name="connsiteY24" fmla="*/ 195373 h 336550"/>
                <a:gd name="connsiteX25" fmla="*/ 161007 w 306388"/>
                <a:gd name="connsiteY25" fmla="*/ 273561 h 336550"/>
                <a:gd name="connsiteX26" fmla="*/ 162327 w 306388"/>
                <a:gd name="connsiteY26" fmla="*/ 284162 h 336550"/>
                <a:gd name="connsiteX27" fmla="*/ 21116 w 306388"/>
                <a:gd name="connsiteY27" fmla="*/ 284162 h 336550"/>
                <a:gd name="connsiteX28" fmla="*/ 0 w 306388"/>
                <a:gd name="connsiteY28" fmla="*/ 262959 h 336550"/>
                <a:gd name="connsiteX29" fmla="*/ 0 w 306388"/>
                <a:gd name="connsiteY29" fmla="*/ 186096 h 336550"/>
                <a:gd name="connsiteX30" fmla="*/ 34313 w 306388"/>
                <a:gd name="connsiteY30" fmla="*/ 138388 h 336550"/>
                <a:gd name="connsiteX31" fmla="*/ 65986 w 306388"/>
                <a:gd name="connsiteY31" fmla="*/ 133087 h 336550"/>
                <a:gd name="connsiteX32" fmla="*/ 103043 w 306388"/>
                <a:gd name="connsiteY32" fmla="*/ 125412 h 336550"/>
                <a:gd name="connsiteX33" fmla="*/ 117331 w 306388"/>
                <a:gd name="connsiteY33" fmla="*/ 125412 h 336550"/>
                <a:gd name="connsiteX34" fmla="*/ 122526 w 306388"/>
                <a:gd name="connsiteY34" fmla="*/ 128077 h 336550"/>
                <a:gd name="connsiteX35" fmla="*/ 122526 w 306388"/>
                <a:gd name="connsiteY35" fmla="*/ 136071 h 336550"/>
                <a:gd name="connsiteX36" fmla="*/ 116032 w 306388"/>
                <a:gd name="connsiteY36" fmla="*/ 148063 h 336550"/>
                <a:gd name="connsiteX37" fmla="*/ 118630 w 306388"/>
                <a:gd name="connsiteY37" fmla="*/ 178707 h 336550"/>
                <a:gd name="connsiteX38" fmla="*/ 112135 w 306388"/>
                <a:gd name="connsiteY38" fmla="*/ 197360 h 336550"/>
                <a:gd name="connsiteX39" fmla="*/ 108239 w 306388"/>
                <a:gd name="connsiteY39" fmla="*/ 197360 h 336550"/>
                <a:gd name="connsiteX40" fmla="*/ 100446 w 306388"/>
                <a:gd name="connsiteY40" fmla="*/ 178707 h 336550"/>
                <a:gd name="connsiteX41" fmla="*/ 104342 w 306388"/>
                <a:gd name="connsiteY41" fmla="*/ 148063 h 336550"/>
                <a:gd name="connsiteX42" fmla="*/ 96549 w 306388"/>
                <a:gd name="connsiteY42" fmla="*/ 136071 h 336550"/>
                <a:gd name="connsiteX43" fmla="*/ 97848 w 306388"/>
                <a:gd name="connsiteY43" fmla="*/ 128077 h 336550"/>
                <a:gd name="connsiteX44" fmla="*/ 103043 w 306388"/>
                <a:gd name="connsiteY44" fmla="*/ 125412 h 336550"/>
                <a:gd name="connsiteX45" fmla="*/ 110332 w 306388"/>
                <a:gd name="connsiteY45" fmla="*/ 0 h 336550"/>
                <a:gd name="connsiteX46" fmla="*/ 166689 w 306388"/>
                <a:gd name="connsiteY46" fmla="*/ 55563 h 336550"/>
                <a:gd name="connsiteX47" fmla="*/ 110332 w 306388"/>
                <a:gd name="connsiteY47" fmla="*/ 111126 h 336550"/>
                <a:gd name="connsiteX48" fmla="*/ 53975 w 306388"/>
                <a:gd name="connsiteY48" fmla="*/ 55563 h 336550"/>
                <a:gd name="connsiteX49" fmla="*/ 110332 w 306388"/>
                <a:gd name="connsiteY49"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06388" h="336550">
                  <a:moveTo>
                    <a:pt x="265967" y="243697"/>
                  </a:moveTo>
                  <a:cubicBezTo>
                    <a:pt x="265967" y="243697"/>
                    <a:pt x="265967" y="243697"/>
                    <a:pt x="232996" y="278234"/>
                  </a:cubicBezTo>
                  <a:cubicBezTo>
                    <a:pt x="232996" y="278234"/>
                    <a:pt x="232996" y="278234"/>
                    <a:pt x="219808" y="264950"/>
                  </a:cubicBezTo>
                  <a:cubicBezTo>
                    <a:pt x="214532" y="260965"/>
                    <a:pt x="207938" y="260965"/>
                    <a:pt x="203982" y="264950"/>
                  </a:cubicBezTo>
                  <a:cubicBezTo>
                    <a:pt x="200025" y="268935"/>
                    <a:pt x="200025" y="275577"/>
                    <a:pt x="203982" y="280890"/>
                  </a:cubicBezTo>
                  <a:cubicBezTo>
                    <a:pt x="203982" y="280890"/>
                    <a:pt x="203982" y="280890"/>
                    <a:pt x="225083" y="300815"/>
                  </a:cubicBezTo>
                  <a:cubicBezTo>
                    <a:pt x="227721" y="303472"/>
                    <a:pt x="230359" y="304800"/>
                    <a:pt x="232996" y="304800"/>
                  </a:cubicBezTo>
                  <a:cubicBezTo>
                    <a:pt x="235634" y="304800"/>
                    <a:pt x="238272" y="303472"/>
                    <a:pt x="239591" y="300815"/>
                  </a:cubicBezTo>
                  <a:cubicBezTo>
                    <a:pt x="239591" y="300815"/>
                    <a:pt x="239591" y="300815"/>
                    <a:pt x="281794" y="259637"/>
                  </a:cubicBezTo>
                  <a:cubicBezTo>
                    <a:pt x="285750" y="255652"/>
                    <a:pt x="285750" y="249011"/>
                    <a:pt x="281794" y="243697"/>
                  </a:cubicBezTo>
                  <a:cubicBezTo>
                    <a:pt x="277837" y="239712"/>
                    <a:pt x="271243" y="239712"/>
                    <a:pt x="265967" y="243697"/>
                  </a:cubicBezTo>
                  <a:close/>
                  <a:moveTo>
                    <a:pt x="242094" y="209550"/>
                  </a:moveTo>
                  <a:cubicBezTo>
                    <a:pt x="277603" y="209550"/>
                    <a:pt x="306388" y="237980"/>
                    <a:pt x="306388" y="273050"/>
                  </a:cubicBezTo>
                  <a:cubicBezTo>
                    <a:pt x="306388" y="308120"/>
                    <a:pt x="277603" y="336550"/>
                    <a:pt x="242094" y="336550"/>
                  </a:cubicBezTo>
                  <a:cubicBezTo>
                    <a:pt x="206585" y="336550"/>
                    <a:pt x="177800" y="308120"/>
                    <a:pt x="177800" y="273050"/>
                  </a:cubicBezTo>
                  <a:cubicBezTo>
                    <a:pt x="177800" y="237980"/>
                    <a:pt x="206585" y="209550"/>
                    <a:pt x="242094" y="209550"/>
                  </a:cubicBezTo>
                  <a:close/>
                  <a:moveTo>
                    <a:pt x="65986" y="133087"/>
                  </a:moveTo>
                  <a:cubicBezTo>
                    <a:pt x="67306" y="133087"/>
                    <a:pt x="69946" y="134413"/>
                    <a:pt x="69946" y="135738"/>
                  </a:cubicBezTo>
                  <a:cubicBezTo>
                    <a:pt x="69946" y="135738"/>
                    <a:pt x="69946" y="135738"/>
                    <a:pt x="104259" y="228503"/>
                  </a:cubicBezTo>
                  <a:cubicBezTo>
                    <a:pt x="105578" y="233804"/>
                    <a:pt x="113497" y="233804"/>
                    <a:pt x="116136" y="228503"/>
                  </a:cubicBezTo>
                  <a:cubicBezTo>
                    <a:pt x="116136" y="228503"/>
                    <a:pt x="116136" y="228503"/>
                    <a:pt x="149130" y="135738"/>
                  </a:cubicBezTo>
                  <a:cubicBezTo>
                    <a:pt x="150449" y="133087"/>
                    <a:pt x="153089" y="131762"/>
                    <a:pt x="155728" y="133087"/>
                  </a:cubicBezTo>
                  <a:cubicBezTo>
                    <a:pt x="155728" y="133087"/>
                    <a:pt x="155728" y="133087"/>
                    <a:pt x="184762" y="138388"/>
                  </a:cubicBezTo>
                  <a:cubicBezTo>
                    <a:pt x="205878" y="145014"/>
                    <a:pt x="219075" y="163567"/>
                    <a:pt x="219075" y="184771"/>
                  </a:cubicBezTo>
                  <a:cubicBezTo>
                    <a:pt x="219075" y="184771"/>
                    <a:pt x="219075" y="184771"/>
                    <a:pt x="219075" y="195373"/>
                  </a:cubicBezTo>
                  <a:cubicBezTo>
                    <a:pt x="186082" y="204649"/>
                    <a:pt x="161007" y="236454"/>
                    <a:pt x="161007" y="273561"/>
                  </a:cubicBezTo>
                  <a:cubicBezTo>
                    <a:pt x="161007" y="277536"/>
                    <a:pt x="161007" y="280187"/>
                    <a:pt x="162327" y="284162"/>
                  </a:cubicBezTo>
                  <a:cubicBezTo>
                    <a:pt x="162327" y="284162"/>
                    <a:pt x="162327" y="284162"/>
                    <a:pt x="21116" y="284162"/>
                  </a:cubicBezTo>
                  <a:cubicBezTo>
                    <a:pt x="9238" y="284162"/>
                    <a:pt x="0" y="274886"/>
                    <a:pt x="0" y="262959"/>
                  </a:cubicBezTo>
                  <a:cubicBezTo>
                    <a:pt x="0" y="262959"/>
                    <a:pt x="0" y="262959"/>
                    <a:pt x="0" y="186096"/>
                  </a:cubicBezTo>
                  <a:cubicBezTo>
                    <a:pt x="0" y="163567"/>
                    <a:pt x="14517" y="145014"/>
                    <a:pt x="34313" y="138388"/>
                  </a:cubicBezTo>
                  <a:cubicBezTo>
                    <a:pt x="34313" y="138388"/>
                    <a:pt x="65986" y="133087"/>
                    <a:pt x="65986" y="133087"/>
                  </a:cubicBezTo>
                  <a:close/>
                  <a:moveTo>
                    <a:pt x="103043" y="125412"/>
                  </a:moveTo>
                  <a:cubicBezTo>
                    <a:pt x="103043" y="125412"/>
                    <a:pt x="103043" y="125412"/>
                    <a:pt x="117331" y="125412"/>
                  </a:cubicBezTo>
                  <a:cubicBezTo>
                    <a:pt x="118630" y="125412"/>
                    <a:pt x="121227" y="126745"/>
                    <a:pt x="122526" y="128077"/>
                  </a:cubicBezTo>
                  <a:cubicBezTo>
                    <a:pt x="123825" y="129409"/>
                    <a:pt x="123825" y="133406"/>
                    <a:pt x="122526" y="136071"/>
                  </a:cubicBezTo>
                  <a:cubicBezTo>
                    <a:pt x="122526" y="136071"/>
                    <a:pt x="122526" y="136071"/>
                    <a:pt x="116032" y="148063"/>
                  </a:cubicBezTo>
                  <a:cubicBezTo>
                    <a:pt x="116032" y="148063"/>
                    <a:pt x="116032" y="148063"/>
                    <a:pt x="118630" y="178707"/>
                  </a:cubicBezTo>
                  <a:cubicBezTo>
                    <a:pt x="118630" y="178707"/>
                    <a:pt x="118630" y="178707"/>
                    <a:pt x="112135" y="197360"/>
                  </a:cubicBezTo>
                  <a:cubicBezTo>
                    <a:pt x="110836" y="200025"/>
                    <a:pt x="108239" y="200025"/>
                    <a:pt x="108239" y="197360"/>
                  </a:cubicBezTo>
                  <a:cubicBezTo>
                    <a:pt x="108239" y="197360"/>
                    <a:pt x="108239" y="197360"/>
                    <a:pt x="100446" y="178707"/>
                  </a:cubicBezTo>
                  <a:cubicBezTo>
                    <a:pt x="100446" y="178707"/>
                    <a:pt x="100446" y="178707"/>
                    <a:pt x="104342" y="148063"/>
                  </a:cubicBezTo>
                  <a:cubicBezTo>
                    <a:pt x="104342" y="148063"/>
                    <a:pt x="104342" y="148063"/>
                    <a:pt x="96549" y="136071"/>
                  </a:cubicBezTo>
                  <a:cubicBezTo>
                    <a:pt x="95250" y="133406"/>
                    <a:pt x="95250" y="129409"/>
                    <a:pt x="97848" y="128077"/>
                  </a:cubicBezTo>
                  <a:cubicBezTo>
                    <a:pt x="99147" y="126745"/>
                    <a:pt x="100446" y="125412"/>
                    <a:pt x="103043" y="125412"/>
                  </a:cubicBezTo>
                  <a:close/>
                  <a:moveTo>
                    <a:pt x="110332" y="0"/>
                  </a:moveTo>
                  <a:cubicBezTo>
                    <a:pt x="141457" y="0"/>
                    <a:pt x="166689" y="24876"/>
                    <a:pt x="166689" y="55563"/>
                  </a:cubicBezTo>
                  <a:cubicBezTo>
                    <a:pt x="166689" y="86250"/>
                    <a:pt x="141457" y="111126"/>
                    <a:pt x="110332" y="111126"/>
                  </a:cubicBezTo>
                  <a:cubicBezTo>
                    <a:pt x="79207" y="111126"/>
                    <a:pt x="53975" y="86250"/>
                    <a:pt x="53975" y="55563"/>
                  </a:cubicBezTo>
                  <a:cubicBezTo>
                    <a:pt x="53975" y="24876"/>
                    <a:pt x="79207" y="0"/>
                    <a:pt x="110332" y="0"/>
                  </a:cubicBezTo>
                  <a:close/>
                </a:path>
              </a:pathLst>
            </a:custGeom>
            <a:solidFill>
              <a:schemeClr val="bg1"/>
            </a:solidFill>
            <a:ln>
              <a:noFill/>
            </a:ln>
          </p:spPr>
          <p:txBody>
            <a:bodyPr anchor="ctr"/>
            <a:lstStyle/>
            <a:p>
              <a:pPr algn="ctr" defTabSz="1218565" fontAlgn="base">
                <a:spcBef>
                  <a:spcPct val="0"/>
                </a:spcBef>
                <a:spcAft>
                  <a:spcPct val="0"/>
                </a:spcAft>
              </a:pPr>
              <a:endParaRPr sz="2400">
                <a:solidFill>
                  <a:prstClr val="white">
                    <a:lumMod val="50000"/>
                  </a:prstClr>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39" name="Rectangle 41"/>
            <p:cNvSpPr/>
            <p:nvPr/>
          </p:nvSpPr>
          <p:spPr>
            <a:xfrm>
              <a:off x="6764986" y="1275606"/>
              <a:ext cx="678311" cy="392415"/>
            </a:xfrm>
            <a:prstGeom prst="rect">
              <a:avLst/>
            </a:prstGeom>
          </p:spPr>
          <p:txBody>
            <a:bodyPr wrap="none">
              <a:normAutofit fontScale="75000" lnSpcReduction="20000"/>
            </a:bodyPr>
            <a:lstStyle/>
            <a:p>
              <a:pPr defTabSz="1219200" fontAlgn="base">
                <a:spcBef>
                  <a:spcPct val="0"/>
                </a:spcBef>
                <a:spcAft>
                  <a:spcPct val="0"/>
                </a:spcAft>
                <a:defRPr/>
              </a:pPr>
              <a:r>
                <a:rPr lang="en-US" altLang="zh-CN" sz="3735" b="1">
                  <a:solidFill>
                    <a:prstClr val="white">
                      <a:lumMod val="50000"/>
                    </a:prstClr>
                  </a:solidFill>
                  <a:latin typeface="Source Han Serif SC" panose="02020400000000000000" pitchFamily="18" charset="-122"/>
                  <a:ea typeface="Source Han Serif SC" panose="02020400000000000000" pitchFamily="18" charset="-122"/>
                  <a:sym typeface="Source Han Serif SC" panose="02020400000000000000" pitchFamily="18" charset="-122"/>
                </a:rPr>
                <a:t>100%</a:t>
              </a:r>
              <a:endParaRPr lang="en-US" altLang="zh-CN" sz="3735" b="1">
                <a:solidFill>
                  <a:prstClr val="white">
                    <a:lumMod val="50000"/>
                  </a:prstClr>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grpSp>
      <p:pic>
        <p:nvPicPr>
          <p:cNvPr id="24" name="图片 23"/>
          <p:cNvPicPr>
            <a:picLocks noChangeAspect="1"/>
          </p:cNvPicPr>
          <p:nvPr/>
        </p:nvPicPr>
        <p:blipFill>
          <a:blip r:embed="rId1"/>
          <a:stretch>
            <a:fillRect/>
          </a:stretch>
        </p:blipFill>
        <p:spPr>
          <a:xfrm>
            <a:off x="-47420530" y="-23538180"/>
            <a:ext cx="7200000" cy="5142859"/>
          </a:xfrm>
          <a:prstGeom prst="rect">
            <a:avLst/>
          </a:prstGeom>
        </p:spPr>
      </p:pic>
      <p:pic>
        <p:nvPicPr>
          <p:cNvPr id="26" name="图片 25"/>
          <p:cNvPicPr>
            <a:picLocks noChangeAspect="1"/>
          </p:cNvPicPr>
          <p:nvPr/>
        </p:nvPicPr>
        <p:blipFill>
          <a:blip r:embed="rId2"/>
          <a:stretch>
            <a:fillRect/>
          </a:stretch>
        </p:blipFill>
        <p:spPr>
          <a:xfrm>
            <a:off x="3604260" y="1978660"/>
            <a:ext cx="6409690" cy="3991610"/>
          </a:xfrm>
          <a:prstGeom prst="rect">
            <a:avLst/>
          </a:prstGeom>
        </p:spPr>
      </p:pic>
      <p:sp>
        <p:nvSpPr>
          <p:cNvPr id="27" name="文本框 26"/>
          <p:cNvSpPr txBox="1"/>
          <p:nvPr/>
        </p:nvSpPr>
        <p:spPr>
          <a:xfrm>
            <a:off x="4293870" y="768350"/>
            <a:ext cx="6075045" cy="706755"/>
          </a:xfrm>
          <a:prstGeom prst="rect">
            <a:avLst/>
          </a:prstGeom>
          <a:noFill/>
        </p:spPr>
        <p:txBody>
          <a:bodyPr wrap="square" rtlCol="0">
            <a:spAutoFit/>
          </a:bodyPr>
          <a:p>
            <a:r>
              <a:rPr lang="en-US" altLang="zh-CN" sz="4000">
                <a:ln w="22225">
                  <a:solidFill>
                    <a:schemeClr val="accent2"/>
                  </a:solidFill>
                  <a:prstDash val="solid"/>
                </a:ln>
                <a:solidFill>
                  <a:schemeClr val="accent2">
                    <a:lumMod val="40000"/>
                    <a:lumOff val="60000"/>
                  </a:schemeClr>
                </a:solidFill>
                <a:effectLst/>
              </a:rPr>
              <a:t>CAD Design picture</a:t>
            </a:r>
            <a:endParaRPr lang="en-US" altLang="zh-CN" sz="4000">
              <a:ln w="22225">
                <a:solidFill>
                  <a:schemeClr val="accent2"/>
                </a:solidFill>
                <a:prstDash val="solid"/>
              </a:ln>
              <a:solidFill>
                <a:schemeClr val="accent2">
                  <a:lumMod val="40000"/>
                  <a:lumOff val="60000"/>
                </a:schemeClr>
              </a:solidFill>
              <a:effectLst/>
            </a:endParaRPr>
          </a:p>
        </p:txBody>
      </p:sp>
      <p:sp>
        <p:nvSpPr>
          <p:cNvPr id="29" name="文本框 28"/>
          <p:cNvSpPr txBox="1"/>
          <p:nvPr/>
        </p:nvSpPr>
        <p:spPr>
          <a:xfrm>
            <a:off x="3878580" y="5854700"/>
            <a:ext cx="5179695" cy="368300"/>
          </a:xfrm>
          <a:prstGeom prst="rect">
            <a:avLst/>
          </a:prstGeom>
          <a:noFill/>
        </p:spPr>
        <p:txBody>
          <a:bodyPr wrap="none" rtlCol="0" anchor="t">
            <a:spAutoFit/>
            <a:scene3d>
              <a:camera prst="orthographicFront"/>
              <a:lightRig rig="threePt" dir="t"/>
            </a:scene3d>
          </a:bodyPr>
          <a:p>
            <a:r>
              <a:rPr lang="en-US" altLang="zh-CN" b="1" dirty="0">
                <a:solidFill>
                  <a:schemeClr val="tx1"/>
                </a:solidFill>
                <a:effectLst>
                  <a:outerShdw blurRad="38100" dist="19050" dir="2700000" algn="tl" rotWithShape="0">
                    <a:schemeClr val="dk1">
                      <a:alpha val="40000"/>
                    </a:schemeClr>
                  </a:outerShdw>
                </a:effectLst>
                <a:latin typeface="Times New Roman" panose="02020603050405020304" charset="0"/>
                <a:ea typeface="微软雅黑" panose="020B0503020204020204" charset="-122"/>
                <a:cs typeface="Times New Roman" panose="02020603050405020304" charset="0"/>
                <a:sym typeface="微软雅黑" panose="020B0503020204020204" charset="-122"/>
              </a:rPr>
              <a:t>Guangzhou Skyfun Animation Technology Co., Ltd</a:t>
            </a:r>
            <a:endParaRPr lang="en-US" altLang="zh-CN" b="1" dirty="0">
              <a:solidFill>
                <a:schemeClr val="tx1"/>
              </a:solidFill>
              <a:effectLst>
                <a:outerShdw blurRad="38100" dist="19050" dir="2700000" algn="tl" rotWithShape="0">
                  <a:schemeClr val="dk1">
                    <a:alpha val="40000"/>
                  </a:schemeClr>
                </a:outerShdw>
              </a:effectLst>
              <a:latin typeface="Times New Roman" panose="02020603050405020304" charset="0"/>
              <a:ea typeface="微软雅黑" panose="020B0503020204020204" charset="-122"/>
              <a:cs typeface="Times New Roman" panose="02020603050405020304" charset="0"/>
              <a:sym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randomBar dir="vert"/>
      </p:transition>
    </mc:Choice>
    <mc:Fallback>
      <p:transition spd="slow" advClick="0" advTm="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240139" y="1818964"/>
            <a:ext cx="1702793" cy="4094812"/>
            <a:chOff x="1362224" y="1837102"/>
            <a:chExt cx="1703319" cy="4095522"/>
          </a:xfrm>
        </p:grpSpPr>
        <p:sp>
          <p:nvSpPr>
            <p:cNvPr id="8" name="Freeform 7"/>
            <p:cNvSpPr/>
            <p:nvPr/>
          </p:nvSpPr>
          <p:spPr>
            <a:xfrm>
              <a:off x="1410447" y="3177519"/>
              <a:ext cx="701664" cy="1069180"/>
            </a:xfrm>
            <a:custGeom>
              <a:avLst/>
              <a:gdLst>
                <a:gd name="connsiteX0" fmla="*/ 476250 w 688975"/>
                <a:gd name="connsiteY0" fmla="*/ 1063625 h 1066800"/>
                <a:gd name="connsiteX1" fmla="*/ 0 w 688975"/>
                <a:gd name="connsiteY1" fmla="*/ 0 h 1066800"/>
                <a:gd name="connsiteX2" fmla="*/ 431800 w 688975"/>
                <a:gd name="connsiteY2" fmla="*/ 3175 h 1066800"/>
                <a:gd name="connsiteX3" fmla="*/ 688975 w 688975"/>
                <a:gd name="connsiteY3" fmla="*/ 1066800 h 1066800"/>
                <a:gd name="connsiteX4" fmla="*/ 476250 w 688975"/>
                <a:gd name="connsiteY4" fmla="*/ 1063625 h 1066800"/>
                <a:gd name="connsiteX0-1" fmla="*/ 476250 w 688975"/>
                <a:gd name="connsiteY0-2" fmla="*/ 1063625 h 1066800"/>
                <a:gd name="connsiteX1-3" fmla="*/ 0 w 688975"/>
                <a:gd name="connsiteY1-4" fmla="*/ 0 h 1066800"/>
                <a:gd name="connsiteX2-5" fmla="*/ 436541 w 688975"/>
                <a:gd name="connsiteY2-6" fmla="*/ 5556 h 1066800"/>
                <a:gd name="connsiteX3-7" fmla="*/ 688975 w 688975"/>
                <a:gd name="connsiteY3-8" fmla="*/ 1066800 h 1066800"/>
                <a:gd name="connsiteX4-9" fmla="*/ 476250 w 688975"/>
                <a:gd name="connsiteY4-10" fmla="*/ 1063625 h 1066800"/>
                <a:gd name="connsiteX0-11" fmla="*/ 476250 w 688975"/>
                <a:gd name="connsiteY0-12" fmla="*/ 1066006 h 1069181"/>
                <a:gd name="connsiteX1-13" fmla="*/ 0 w 688975"/>
                <a:gd name="connsiteY1-14" fmla="*/ 0 h 1069181"/>
                <a:gd name="connsiteX2-15" fmla="*/ 436541 w 688975"/>
                <a:gd name="connsiteY2-16" fmla="*/ 7937 h 1069181"/>
                <a:gd name="connsiteX3-17" fmla="*/ 688975 w 688975"/>
                <a:gd name="connsiteY3-18" fmla="*/ 1069181 h 1069181"/>
                <a:gd name="connsiteX4-19" fmla="*/ 476250 w 688975"/>
                <a:gd name="connsiteY4-20" fmla="*/ 1066006 h 1069181"/>
                <a:gd name="connsiteX0-21" fmla="*/ 476250 w 691345"/>
                <a:gd name="connsiteY0-22" fmla="*/ 1066006 h 1071562"/>
                <a:gd name="connsiteX1-23" fmla="*/ 0 w 691345"/>
                <a:gd name="connsiteY1-24" fmla="*/ 0 h 1071562"/>
                <a:gd name="connsiteX2-25" fmla="*/ 436541 w 691345"/>
                <a:gd name="connsiteY2-26" fmla="*/ 7937 h 1071562"/>
                <a:gd name="connsiteX3-27" fmla="*/ 691345 w 691345"/>
                <a:gd name="connsiteY3-28" fmla="*/ 1071562 h 1071562"/>
                <a:gd name="connsiteX4-29" fmla="*/ 476250 w 691345"/>
                <a:gd name="connsiteY4-30" fmla="*/ 1066006 h 1071562"/>
                <a:gd name="connsiteX0-31" fmla="*/ 473880 w 691345"/>
                <a:gd name="connsiteY0-32" fmla="*/ 1066006 h 1071562"/>
                <a:gd name="connsiteX1-33" fmla="*/ 0 w 691345"/>
                <a:gd name="connsiteY1-34" fmla="*/ 0 h 1071562"/>
                <a:gd name="connsiteX2-35" fmla="*/ 436541 w 691345"/>
                <a:gd name="connsiteY2-36" fmla="*/ 7937 h 1071562"/>
                <a:gd name="connsiteX3-37" fmla="*/ 691345 w 691345"/>
                <a:gd name="connsiteY3-38" fmla="*/ 1071562 h 1071562"/>
                <a:gd name="connsiteX4-39" fmla="*/ 473880 w 691345"/>
                <a:gd name="connsiteY4-40" fmla="*/ 1066006 h 1071562"/>
                <a:gd name="connsiteX0-41" fmla="*/ 473880 w 691345"/>
                <a:gd name="connsiteY0-42" fmla="*/ 1066006 h 1069180"/>
                <a:gd name="connsiteX1-43" fmla="*/ 0 w 691345"/>
                <a:gd name="connsiteY1-44" fmla="*/ 0 h 1069180"/>
                <a:gd name="connsiteX2-45" fmla="*/ 436541 w 691345"/>
                <a:gd name="connsiteY2-46" fmla="*/ 7937 h 1069180"/>
                <a:gd name="connsiteX3-47" fmla="*/ 691345 w 691345"/>
                <a:gd name="connsiteY3-48" fmla="*/ 1069180 h 1069180"/>
                <a:gd name="connsiteX4-49" fmla="*/ 473880 w 691345"/>
                <a:gd name="connsiteY4-50" fmla="*/ 1066006 h 1069180"/>
                <a:gd name="connsiteX0-51" fmla="*/ 473880 w 696085"/>
                <a:gd name="connsiteY0-52" fmla="*/ 1066006 h 1069180"/>
                <a:gd name="connsiteX1-53" fmla="*/ 0 w 696085"/>
                <a:gd name="connsiteY1-54" fmla="*/ 0 h 1069180"/>
                <a:gd name="connsiteX2-55" fmla="*/ 436541 w 696085"/>
                <a:gd name="connsiteY2-56" fmla="*/ 7937 h 1069180"/>
                <a:gd name="connsiteX3-57" fmla="*/ 696085 w 696085"/>
                <a:gd name="connsiteY3-58" fmla="*/ 1069180 h 1069180"/>
                <a:gd name="connsiteX4-59" fmla="*/ 473880 w 696085"/>
                <a:gd name="connsiteY4-60" fmla="*/ 1066006 h 1069180"/>
                <a:gd name="connsiteX0-61" fmla="*/ 476250 w 696085"/>
                <a:gd name="connsiteY0-62" fmla="*/ 1068388 h 1069180"/>
                <a:gd name="connsiteX1-63" fmla="*/ 0 w 696085"/>
                <a:gd name="connsiteY1-64" fmla="*/ 0 h 1069180"/>
                <a:gd name="connsiteX2-65" fmla="*/ 436541 w 696085"/>
                <a:gd name="connsiteY2-66" fmla="*/ 7937 h 1069180"/>
                <a:gd name="connsiteX3-67" fmla="*/ 696085 w 696085"/>
                <a:gd name="connsiteY3-68" fmla="*/ 1069180 h 1069180"/>
                <a:gd name="connsiteX4-69" fmla="*/ 476250 w 696085"/>
                <a:gd name="connsiteY4-70" fmla="*/ 1068388 h 1069180"/>
                <a:gd name="connsiteX0-71" fmla="*/ 478620 w 698455"/>
                <a:gd name="connsiteY0-72" fmla="*/ 1068388 h 1069180"/>
                <a:gd name="connsiteX1-73" fmla="*/ 0 w 698455"/>
                <a:gd name="connsiteY1-74" fmla="*/ 0 h 1069180"/>
                <a:gd name="connsiteX2-75" fmla="*/ 438911 w 698455"/>
                <a:gd name="connsiteY2-76" fmla="*/ 7937 h 1069180"/>
                <a:gd name="connsiteX3-77" fmla="*/ 698455 w 698455"/>
                <a:gd name="connsiteY3-78" fmla="*/ 1069180 h 1069180"/>
                <a:gd name="connsiteX4-79" fmla="*/ 478620 w 698455"/>
                <a:gd name="connsiteY4-80" fmla="*/ 1068388 h 106918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98455" h="1069180">
                  <a:moveTo>
                    <a:pt x="478620" y="1068388"/>
                  </a:moveTo>
                  <a:lnTo>
                    <a:pt x="0" y="0"/>
                  </a:lnTo>
                  <a:lnTo>
                    <a:pt x="438911" y="7937"/>
                  </a:lnTo>
                  <a:lnTo>
                    <a:pt x="698455" y="1069180"/>
                  </a:lnTo>
                  <a:lnTo>
                    <a:pt x="478620" y="10683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9" name="Freeform 8"/>
            <p:cNvSpPr/>
            <p:nvPr/>
          </p:nvSpPr>
          <p:spPr>
            <a:xfrm>
              <a:off x="1998604" y="3179899"/>
              <a:ext cx="434975" cy="1085524"/>
            </a:xfrm>
            <a:custGeom>
              <a:avLst/>
              <a:gdLst>
                <a:gd name="connsiteX0" fmla="*/ 107950 w 434975"/>
                <a:gd name="connsiteY0" fmla="*/ 1057275 h 1063625"/>
                <a:gd name="connsiteX1" fmla="*/ 0 w 434975"/>
                <a:gd name="connsiteY1" fmla="*/ 0 h 1063625"/>
                <a:gd name="connsiteX2" fmla="*/ 434975 w 434975"/>
                <a:gd name="connsiteY2" fmla="*/ 3175 h 1063625"/>
                <a:gd name="connsiteX3" fmla="*/ 323850 w 434975"/>
                <a:gd name="connsiteY3" fmla="*/ 1063625 h 1063625"/>
                <a:gd name="connsiteX4" fmla="*/ 107950 w 434975"/>
                <a:gd name="connsiteY4" fmla="*/ 1057275 h 1063625"/>
                <a:gd name="connsiteX0-1" fmla="*/ 107950 w 434975"/>
                <a:gd name="connsiteY0-2" fmla="*/ 1057275 h 1068315"/>
                <a:gd name="connsiteX1-3" fmla="*/ 0 w 434975"/>
                <a:gd name="connsiteY1-4" fmla="*/ 0 h 1068315"/>
                <a:gd name="connsiteX2-5" fmla="*/ 434975 w 434975"/>
                <a:gd name="connsiteY2-6" fmla="*/ 3175 h 1068315"/>
                <a:gd name="connsiteX3-7" fmla="*/ 328613 w 434975"/>
                <a:gd name="connsiteY3-8" fmla="*/ 1068315 h 1068315"/>
                <a:gd name="connsiteX4-9" fmla="*/ 107950 w 434975"/>
                <a:gd name="connsiteY4-10" fmla="*/ 1057275 h 1068315"/>
                <a:gd name="connsiteX0-11" fmla="*/ 107950 w 434975"/>
                <a:gd name="connsiteY0-12" fmla="*/ 1057275 h 1065969"/>
                <a:gd name="connsiteX1-13" fmla="*/ 0 w 434975"/>
                <a:gd name="connsiteY1-14" fmla="*/ 0 h 1065969"/>
                <a:gd name="connsiteX2-15" fmla="*/ 434975 w 434975"/>
                <a:gd name="connsiteY2-16" fmla="*/ 3175 h 1065969"/>
                <a:gd name="connsiteX3-17" fmla="*/ 328613 w 434975"/>
                <a:gd name="connsiteY3-18" fmla="*/ 1065969 h 1065969"/>
                <a:gd name="connsiteX4-19" fmla="*/ 107950 w 434975"/>
                <a:gd name="connsiteY4-20" fmla="*/ 1057275 h 1065969"/>
                <a:gd name="connsiteX0-21" fmla="*/ 112713 w 434975"/>
                <a:gd name="connsiteY0-22" fmla="*/ 1069000 h 1069000"/>
                <a:gd name="connsiteX1-23" fmla="*/ 0 w 434975"/>
                <a:gd name="connsiteY1-24" fmla="*/ 0 h 1069000"/>
                <a:gd name="connsiteX2-25" fmla="*/ 434975 w 434975"/>
                <a:gd name="connsiteY2-26" fmla="*/ 3175 h 1069000"/>
                <a:gd name="connsiteX3-27" fmla="*/ 328613 w 434975"/>
                <a:gd name="connsiteY3-28" fmla="*/ 1065969 h 1069000"/>
                <a:gd name="connsiteX4-29" fmla="*/ 112713 w 434975"/>
                <a:gd name="connsiteY4-30" fmla="*/ 1069000 h 1069000"/>
                <a:gd name="connsiteX0-31" fmla="*/ 112713 w 434975"/>
                <a:gd name="connsiteY0-32" fmla="*/ 1069000 h 1069000"/>
                <a:gd name="connsiteX1-33" fmla="*/ 0 w 434975"/>
                <a:gd name="connsiteY1-34" fmla="*/ 0 h 1069000"/>
                <a:gd name="connsiteX2-35" fmla="*/ 434975 w 434975"/>
                <a:gd name="connsiteY2-36" fmla="*/ 3175 h 1069000"/>
                <a:gd name="connsiteX3-37" fmla="*/ 326232 w 434975"/>
                <a:gd name="connsiteY3-38" fmla="*/ 1065969 h 1069000"/>
                <a:gd name="connsiteX4-39" fmla="*/ 112713 w 434975"/>
                <a:gd name="connsiteY4-40" fmla="*/ 1069000 h 1069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34975" h="1069000">
                  <a:moveTo>
                    <a:pt x="112713" y="1069000"/>
                  </a:moveTo>
                  <a:lnTo>
                    <a:pt x="0" y="0"/>
                  </a:lnTo>
                  <a:lnTo>
                    <a:pt x="434975" y="3175"/>
                  </a:lnTo>
                  <a:lnTo>
                    <a:pt x="326232" y="1065969"/>
                  </a:lnTo>
                  <a:lnTo>
                    <a:pt x="112713" y="1069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0" name="Freeform 9"/>
            <p:cNvSpPr/>
            <p:nvPr/>
          </p:nvSpPr>
          <p:spPr>
            <a:xfrm>
              <a:off x="2327217" y="3183076"/>
              <a:ext cx="692944" cy="1061581"/>
            </a:xfrm>
            <a:custGeom>
              <a:avLst/>
              <a:gdLst>
                <a:gd name="connsiteX0" fmla="*/ 0 w 695325"/>
                <a:gd name="connsiteY0" fmla="*/ 1057275 h 1066800"/>
                <a:gd name="connsiteX1" fmla="*/ 257175 w 695325"/>
                <a:gd name="connsiteY1" fmla="*/ 0 h 1066800"/>
                <a:gd name="connsiteX2" fmla="*/ 695325 w 695325"/>
                <a:gd name="connsiteY2" fmla="*/ 0 h 1066800"/>
                <a:gd name="connsiteX3" fmla="*/ 215900 w 695325"/>
                <a:gd name="connsiteY3" fmla="*/ 1066800 h 1066800"/>
                <a:gd name="connsiteX4" fmla="*/ 0 w 695325"/>
                <a:gd name="connsiteY4" fmla="*/ 1057275 h 1066800"/>
                <a:gd name="connsiteX0-1" fmla="*/ 0 w 692944"/>
                <a:gd name="connsiteY0-2" fmla="*/ 1057275 h 1066800"/>
                <a:gd name="connsiteX1-3" fmla="*/ 257175 w 692944"/>
                <a:gd name="connsiteY1-4" fmla="*/ 0 h 1066800"/>
                <a:gd name="connsiteX2-5" fmla="*/ 692944 w 692944"/>
                <a:gd name="connsiteY2-6" fmla="*/ 2331 h 1066800"/>
                <a:gd name="connsiteX3-7" fmla="*/ 215900 w 692944"/>
                <a:gd name="connsiteY3-8" fmla="*/ 1066800 h 1066800"/>
                <a:gd name="connsiteX4-9" fmla="*/ 0 w 692944"/>
                <a:gd name="connsiteY4-10" fmla="*/ 1057275 h 1066800"/>
                <a:gd name="connsiteX0-11" fmla="*/ 0 w 692944"/>
                <a:gd name="connsiteY0-12" fmla="*/ 1057275 h 1057275"/>
                <a:gd name="connsiteX1-13" fmla="*/ 257175 w 692944"/>
                <a:gd name="connsiteY1-14" fmla="*/ 0 h 1057275"/>
                <a:gd name="connsiteX2-15" fmla="*/ 692944 w 692944"/>
                <a:gd name="connsiteY2-16" fmla="*/ 2331 h 1057275"/>
                <a:gd name="connsiteX3-17" fmla="*/ 213518 w 692944"/>
                <a:gd name="connsiteY3-18" fmla="*/ 1038837 h 1057275"/>
                <a:gd name="connsiteX4-19" fmla="*/ 0 w 692944"/>
                <a:gd name="connsiteY4-20" fmla="*/ 1057275 h 1057275"/>
                <a:gd name="connsiteX0-21" fmla="*/ 0 w 692944"/>
                <a:gd name="connsiteY0-22" fmla="*/ 1033973 h 1038837"/>
                <a:gd name="connsiteX1-23" fmla="*/ 257175 w 692944"/>
                <a:gd name="connsiteY1-24" fmla="*/ 0 h 1038837"/>
                <a:gd name="connsiteX2-25" fmla="*/ 692944 w 692944"/>
                <a:gd name="connsiteY2-26" fmla="*/ 2331 h 1038837"/>
                <a:gd name="connsiteX3-27" fmla="*/ 213518 w 692944"/>
                <a:gd name="connsiteY3-28" fmla="*/ 1038837 h 1038837"/>
                <a:gd name="connsiteX4-29" fmla="*/ 0 w 692944"/>
                <a:gd name="connsiteY4-30" fmla="*/ 1033973 h 1038837"/>
                <a:gd name="connsiteX0-31" fmla="*/ 0 w 692944"/>
                <a:gd name="connsiteY0-32" fmla="*/ 1033973 h 1033973"/>
                <a:gd name="connsiteX1-33" fmla="*/ 257175 w 692944"/>
                <a:gd name="connsiteY1-34" fmla="*/ 0 h 1033973"/>
                <a:gd name="connsiteX2-35" fmla="*/ 692944 w 692944"/>
                <a:gd name="connsiteY2-36" fmla="*/ 2331 h 1033973"/>
                <a:gd name="connsiteX3-37" fmla="*/ 213518 w 692944"/>
                <a:gd name="connsiteY3-38" fmla="*/ 1013204 h 1033973"/>
                <a:gd name="connsiteX4-39" fmla="*/ 0 w 692944"/>
                <a:gd name="connsiteY4-40" fmla="*/ 1033973 h 1033973"/>
                <a:gd name="connsiteX0-41" fmla="*/ 0 w 692944"/>
                <a:gd name="connsiteY0-42" fmla="*/ 1033973 h 1036507"/>
                <a:gd name="connsiteX1-43" fmla="*/ 257175 w 692944"/>
                <a:gd name="connsiteY1-44" fmla="*/ 0 h 1036507"/>
                <a:gd name="connsiteX2-45" fmla="*/ 692944 w 692944"/>
                <a:gd name="connsiteY2-46" fmla="*/ 2331 h 1036507"/>
                <a:gd name="connsiteX3-47" fmla="*/ 220661 w 692944"/>
                <a:gd name="connsiteY3-48" fmla="*/ 1036507 h 1036507"/>
                <a:gd name="connsiteX4-49" fmla="*/ 0 w 692944"/>
                <a:gd name="connsiteY4-50" fmla="*/ 1033973 h 1036507"/>
                <a:gd name="connsiteX0-51" fmla="*/ 0 w 692944"/>
                <a:gd name="connsiteY0-52" fmla="*/ 1038633 h 1038633"/>
                <a:gd name="connsiteX1-53" fmla="*/ 257175 w 692944"/>
                <a:gd name="connsiteY1-54" fmla="*/ 0 h 1038633"/>
                <a:gd name="connsiteX2-55" fmla="*/ 692944 w 692944"/>
                <a:gd name="connsiteY2-56" fmla="*/ 2331 h 1038633"/>
                <a:gd name="connsiteX3-57" fmla="*/ 220661 w 692944"/>
                <a:gd name="connsiteY3-58" fmla="*/ 1036507 h 1038633"/>
                <a:gd name="connsiteX4-59" fmla="*/ 0 w 692944"/>
                <a:gd name="connsiteY4-60" fmla="*/ 1038633 h 1038633"/>
                <a:gd name="connsiteX0-61" fmla="*/ 0 w 692944"/>
                <a:gd name="connsiteY0-62" fmla="*/ 1038633 h 1038839"/>
                <a:gd name="connsiteX1-63" fmla="*/ 257175 w 692944"/>
                <a:gd name="connsiteY1-64" fmla="*/ 0 h 1038839"/>
                <a:gd name="connsiteX2-65" fmla="*/ 692944 w 692944"/>
                <a:gd name="connsiteY2-66" fmla="*/ 2331 h 1038839"/>
                <a:gd name="connsiteX3-67" fmla="*/ 213517 w 692944"/>
                <a:gd name="connsiteY3-68" fmla="*/ 1038839 h 1038839"/>
                <a:gd name="connsiteX4-69" fmla="*/ 0 w 692944"/>
                <a:gd name="connsiteY4-70" fmla="*/ 1038633 h 1038839"/>
                <a:gd name="connsiteX0-71" fmla="*/ 0 w 692944"/>
                <a:gd name="connsiteY0-72" fmla="*/ 1038633 h 1038839"/>
                <a:gd name="connsiteX1-73" fmla="*/ 257175 w 692944"/>
                <a:gd name="connsiteY1-74" fmla="*/ 0 h 1038839"/>
                <a:gd name="connsiteX2-75" fmla="*/ 692944 w 692944"/>
                <a:gd name="connsiteY2-76" fmla="*/ 2331 h 1038839"/>
                <a:gd name="connsiteX3-77" fmla="*/ 215898 w 692944"/>
                <a:gd name="connsiteY3-78" fmla="*/ 1038839 h 1038839"/>
                <a:gd name="connsiteX4-79" fmla="*/ 0 w 692944"/>
                <a:gd name="connsiteY4-80" fmla="*/ 1038633 h 1038839"/>
                <a:gd name="connsiteX0-81" fmla="*/ 0 w 692944"/>
                <a:gd name="connsiteY0-82" fmla="*/ 1038633 h 1038839"/>
                <a:gd name="connsiteX1-83" fmla="*/ 257175 w 692944"/>
                <a:gd name="connsiteY1-84" fmla="*/ 0 h 1038839"/>
                <a:gd name="connsiteX2-85" fmla="*/ 692944 w 692944"/>
                <a:gd name="connsiteY2-86" fmla="*/ 2331 h 1038839"/>
                <a:gd name="connsiteX3-87" fmla="*/ 220661 w 692944"/>
                <a:gd name="connsiteY3-88" fmla="*/ 1038839 h 1038839"/>
                <a:gd name="connsiteX4-89" fmla="*/ 0 w 692944"/>
                <a:gd name="connsiteY4-90" fmla="*/ 1038633 h 103883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92944" h="1038839">
                  <a:moveTo>
                    <a:pt x="0" y="1038633"/>
                  </a:moveTo>
                  <a:lnTo>
                    <a:pt x="257175" y="0"/>
                  </a:lnTo>
                  <a:lnTo>
                    <a:pt x="692944" y="2331"/>
                  </a:lnTo>
                  <a:lnTo>
                    <a:pt x="220661" y="1038839"/>
                  </a:lnTo>
                  <a:lnTo>
                    <a:pt x="0" y="103863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1" name="Isosceles Triangle 10"/>
            <p:cNvSpPr/>
            <p:nvPr/>
          </p:nvSpPr>
          <p:spPr>
            <a:xfrm flipV="1">
              <a:off x="1889202" y="5078275"/>
              <a:ext cx="658368" cy="854349"/>
            </a:xfrm>
            <a:prstGeom prst="triangle">
              <a:avLst/>
            </a:prstGeom>
            <a:solidFill>
              <a:srgbClr val="D3A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2" name="Isosceles Triangle 11"/>
            <p:cNvSpPr/>
            <p:nvPr/>
          </p:nvSpPr>
          <p:spPr>
            <a:xfrm flipV="1">
              <a:off x="2089565" y="5588128"/>
              <a:ext cx="265471" cy="34449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3" name="Rectangle 12"/>
            <p:cNvSpPr/>
            <p:nvPr/>
          </p:nvSpPr>
          <p:spPr>
            <a:xfrm>
              <a:off x="1889201" y="4242050"/>
              <a:ext cx="219456" cy="8229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4" name="Rectangle 13"/>
            <p:cNvSpPr/>
            <p:nvPr/>
          </p:nvSpPr>
          <p:spPr>
            <a:xfrm>
              <a:off x="2108657" y="4242052"/>
              <a:ext cx="219456"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5" name="Rectangle 14"/>
            <p:cNvSpPr/>
            <p:nvPr/>
          </p:nvSpPr>
          <p:spPr>
            <a:xfrm>
              <a:off x="2328113" y="4242051"/>
              <a:ext cx="219456" cy="8229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6" name="Rectangle 15"/>
            <p:cNvSpPr/>
            <p:nvPr/>
          </p:nvSpPr>
          <p:spPr>
            <a:xfrm>
              <a:off x="1412827" y="2224936"/>
              <a:ext cx="439260" cy="9621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7" name="Rectangle 16"/>
            <p:cNvSpPr/>
            <p:nvPr/>
          </p:nvSpPr>
          <p:spPr>
            <a:xfrm>
              <a:off x="1997695" y="2224936"/>
              <a:ext cx="439260" cy="9621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8" name="Rectangle 17"/>
            <p:cNvSpPr/>
            <p:nvPr/>
          </p:nvSpPr>
          <p:spPr>
            <a:xfrm>
              <a:off x="2582563" y="2224936"/>
              <a:ext cx="439260" cy="96218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9" name="Oval 18"/>
            <p:cNvSpPr/>
            <p:nvPr/>
          </p:nvSpPr>
          <p:spPr>
            <a:xfrm>
              <a:off x="1885746" y="4947164"/>
              <a:ext cx="220736" cy="22291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20" name="Oval 19"/>
            <p:cNvSpPr/>
            <p:nvPr/>
          </p:nvSpPr>
          <p:spPr>
            <a:xfrm>
              <a:off x="2108717" y="4947164"/>
              <a:ext cx="220291" cy="2229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21" name="Oval 20"/>
            <p:cNvSpPr/>
            <p:nvPr/>
          </p:nvSpPr>
          <p:spPr>
            <a:xfrm>
              <a:off x="2329008" y="4947164"/>
              <a:ext cx="222017" cy="22291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22" name="Oval 21"/>
            <p:cNvSpPr/>
            <p:nvPr/>
          </p:nvSpPr>
          <p:spPr>
            <a:xfrm>
              <a:off x="2538842" y="1837102"/>
              <a:ext cx="526701" cy="526701"/>
            </a:xfrm>
            <a:prstGeom prst="ellipse">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Source Han Serif SC" panose="02020400000000000000" pitchFamily="18" charset="-122"/>
                  <a:ea typeface="Source Han Serif SC" panose="02020400000000000000" pitchFamily="18" charset="-122"/>
                  <a:sym typeface="Source Han Serif SC" panose="02020400000000000000" pitchFamily="18" charset="-122"/>
                </a:rPr>
                <a:t>A</a:t>
              </a:r>
              <a:endParaRPr lang="en-US" sz="2400">
                <a:solidFill>
                  <a:schemeClr val="bg1"/>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23" name="Oval 22"/>
            <p:cNvSpPr/>
            <p:nvPr/>
          </p:nvSpPr>
          <p:spPr>
            <a:xfrm>
              <a:off x="1961729" y="1837102"/>
              <a:ext cx="526701" cy="526701"/>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2400">
                  <a:solidFill>
                    <a:prstClr val="white"/>
                  </a:solidFill>
                  <a:latin typeface="Source Han Serif SC" panose="02020400000000000000" pitchFamily="18" charset="-122"/>
                  <a:ea typeface="Source Han Serif SC" panose="02020400000000000000" pitchFamily="18" charset="-122"/>
                  <a:sym typeface="Source Han Serif SC" panose="02020400000000000000" pitchFamily="18" charset="-122"/>
                </a:rPr>
                <a:t>B</a:t>
              </a:r>
              <a:endParaRPr lang="en-US" altLang="zh-CN" sz="2400">
                <a:solidFill>
                  <a:prstClr val="white"/>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24" name="Oval 23"/>
            <p:cNvSpPr/>
            <p:nvPr/>
          </p:nvSpPr>
          <p:spPr>
            <a:xfrm>
              <a:off x="1362224" y="1837102"/>
              <a:ext cx="526701" cy="526701"/>
            </a:xfrm>
            <a:prstGeom prst="ellipse">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2400">
                  <a:solidFill>
                    <a:prstClr val="white"/>
                  </a:solidFill>
                  <a:latin typeface="Source Han Serif SC" panose="02020400000000000000" pitchFamily="18" charset="-122"/>
                  <a:ea typeface="Source Han Serif SC" panose="02020400000000000000" pitchFamily="18" charset="-122"/>
                  <a:sym typeface="Source Han Serif SC" panose="02020400000000000000" pitchFamily="18" charset="-122"/>
                </a:rPr>
                <a:t>C</a:t>
              </a:r>
              <a:endParaRPr lang="en-US" altLang="zh-CN" sz="2400">
                <a:solidFill>
                  <a:prstClr val="white"/>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grpSp>
      <p:sp>
        <p:nvSpPr>
          <p:cNvPr id="33" name="文本框 6"/>
          <p:cNvSpPr txBox="1"/>
          <p:nvPr/>
        </p:nvSpPr>
        <p:spPr>
          <a:xfrm>
            <a:off x="4419600" y="735965"/>
            <a:ext cx="5091430" cy="706755"/>
          </a:xfrm>
          <a:prstGeom prst="rect">
            <a:avLst/>
          </a:prstGeom>
          <a:solidFill>
            <a:srgbClr val="F5C288"/>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4000" b="1" dirty="0">
                <a:solidFill>
                  <a:schemeClr val="tx1"/>
                </a:solidFill>
                <a:effectLst>
                  <a:outerShdw blurRad="38100" dist="19050" dir="2700000" algn="tl" rotWithShape="0">
                    <a:schemeClr val="dk1">
                      <a:alpha val="40000"/>
                    </a:schemeClr>
                  </a:outerShdw>
                </a:effectLst>
                <a:latin typeface="Source Han Serif SC" panose="02020400000000000000" pitchFamily="18" charset="-122"/>
                <a:ea typeface="Source Han Serif SC" panose="02020400000000000000" pitchFamily="18" charset="-122"/>
                <a:sym typeface="Source Han Serif SC" panose="02020400000000000000" pitchFamily="18" charset="-122"/>
              </a:rPr>
              <a:t>Actual site effect</a:t>
            </a:r>
            <a:endParaRPr lang="zh-CN" altLang="en-US" sz="4000" b="1" dirty="0">
              <a:solidFill>
                <a:schemeClr val="tx1"/>
              </a:solidFill>
              <a:effectLst>
                <a:outerShdw blurRad="38100" dist="19050" dir="2700000" algn="tl" rotWithShape="0">
                  <a:schemeClr val="dk1">
                    <a:alpha val="40000"/>
                  </a:schemeClr>
                </a:outerShdw>
              </a:effectLst>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pic>
        <p:nvPicPr>
          <p:cNvPr id="3" name="图片 2"/>
          <p:cNvPicPr>
            <a:picLocks noChangeAspect="1"/>
          </p:cNvPicPr>
          <p:nvPr/>
        </p:nvPicPr>
        <p:blipFill>
          <a:blip r:embed="rId1"/>
          <a:stretch>
            <a:fillRect/>
          </a:stretch>
        </p:blipFill>
        <p:spPr>
          <a:xfrm>
            <a:off x="3992880" y="1529715"/>
            <a:ext cx="6622415" cy="4491355"/>
          </a:xfrm>
          <a:prstGeom prst="rect">
            <a:avLst/>
          </a:prstGeom>
        </p:spPr>
      </p:pic>
      <p:sp>
        <p:nvSpPr>
          <p:cNvPr id="4" name="文本框 3"/>
          <p:cNvSpPr txBox="1"/>
          <p:nvPr/>
        </p:nvSpPr>
        <p:spPr>
          <a:xfrm>
            <a:off x="3506470" y="5913755"/>
            <a:ext cx="5179695" cy="368300"/>
          </a:xfrm>
          <a:prstGeom prst="rect">
            <a:avLst/>
          </a:prstGeom>
          <a:noFill/>
        </p:spPr>
        <p:txBody>
          <a:bodyPr wrap="none" rtlCol="0" anchor="t">
            <a:spAutoFit/>
          </a:bodyPr>
          <a:p>
            <a:r>
              <a:rPr lang="en-US" altLang="zh-CN" b="1" dirty="0">
                <a:effectLst>
                  <a:outerShdw blurRad="38100" dist="19050" dir="2700000" algn="tl" rotWithShape="0">
                    <a:schemeClr val="dk1">
                      <a:alpha val="40000"/>
                    </a:schemeClr>
                  </a:outerShdw>
                </a:effectLst>
                <a:latin typeface="Times New Roman" panose="02020603050405020304" charset="0"/>
                <a:ea typeface="微软雅黑" panose="020B0503020204020204" charset="-122"/>
                <a:cs typeface="Times New Roman" panose="02020603050405020304" charset="0"/>
                <a:sym typeface="微软雅黑" panose="020B0503020204020204" charset="-122"/>
              </a:rPr>
              <a:t>Guangzhou Skyfun Animation Technology Co., Ltd</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randomBar dir="vert"/>
      </p:transition>
    </mc:Choice>
    <mc:Fallback>
      <p:transition spd="slow" advClick="0" advTm="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文本框 6"/>
          <p:cNvSpPr txBox="1"/>
          <p:nvPr/>
        </p:nvSpPr>
        <p:spPr>
          <a:xfrm>
            <a:off x="1010920" y="735965"/>
            <a:ext cx="10183495" cy="5835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3200" b="1" dirty="0">
                <a:solidFill>
                  <a:schemeClr val="tx1"/>
                </a:solidFill>
                <a:effectLst>
                  <a:outerShdw blurRad="38100" dist="19050" dir="2700000" algn="tl" rotWithShape="0">
                    <a:schemeClr val="dk1">
                      <a:alpha val="40000"/>
                    </a:schemeClr>
                  </a:outerShdw>
                </a:effectLst>
                <a:latin typeface="Source Han Serif SC" panose="02020400000000000000" pitchFamily="18" charset="-122"/>
                <a:ea typeface="Source Han Serif SC" panose="02020400000000000000" pitchFamily="18" charset="-122"/>
                <a:sym typeface="Source Han Serif SC" panose="02020400000000000000" pitchFamily="18" charset="-122"/>
              </a:rPr>
              <a:t>3D design drawings by engineering designers </a:t>
            </a:r>
            <a:endParaRPr lang="zh-CN" altLang="en-US" sz="3200" b="1" dirty="0">
              <a:solidFill>
                <a:schemeClr val="tx1"/>
              </a:solidFill>
              <a:effectLst>
                <a:outerShdw blurRad="38100" dist="19050" dir="2700000" algn="tl" rotWithShape="0">
                  <a:schemeClr val="dk1">
                    <a:alpha val="40000"/>
                  </a:schemeClr>
                </a:outerShdw>
              </a:effectLst>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pic>
        <p:nvPicPr>
          <p:cNvPr id="2" name="图片 4" descr="GHI0%]Z~7[155X0S%H9A091"/>
          <p:cNvPicPr>
            <a:picLocks noChangeAspect="1"/>
          </p:cNvPicPr>
          <p:nvPr/>
        </p:nvPicPr>
        <p:blipFill>
          <a:blip r:embed="rId1"/>
          <a:stretch>
            <a:fillRect/>
          </a:stretch>
        </p:blipFill>
        <p:spPr>
          <a:xfrm>
            <a:off x="808990" y="1923415"/>
            <a:ext cx="5070475" cy="3803650"/>
          </a:xfrm>
          <a:prstGeom prst="rect">
            <a:avLst/>
          </a:prstGeom>
        </p:spPr>
      </p:pic>
      <p:pic>
        <p:nvPicPr>
          <p:cNvPr id="28" name="图片 5" descr="4P5$Z~`)QHDFV_8}XQTTY19"/>
          <p:cNvPicPr>
            <a:picLocks noChangeAspect="1"/>
          </p:cNvPicPr>
          <p:nvPr/>
        </p:nvPicPr>
        <p:blipFill>
          <a:blip r:embed="rId2"/>
          <a:stretch>
            <a:fillRect/>
          </a:stretch>
        </p:blipFill>
        <p:spPr>
          <a:xfrm>
            <a:off x="6499225" y="2060575"/>
            <a:ext cx="5029200" cy="3774440"/>
          </a:xfrm>
          <a:prstGeom prst="rect">
            <a:avLst/>
          </a:prstGeom>
        </p:spPr>
      </p:pic>
      <p:sp>
        <p:nvSpPr>
          <p:cNvPr id="30" name="文本框 29"/>
          <p:cNvSpPr txBox="1"/>
          <p:nvPr/>
        </p:nvSpPr>
        <p:spPr>
          <a:xfrm>
            <a:off x="3740785" y="5835015"/>
            <a:ext cx="5179695" cy="368300"/>
          </a:xfrm>
          <a:prstGeom prst="rect">
            <a:avLst/>
          </a:prstGeom>
          <a:noFill/>
        </p:spPr>
        <p:txBody>
          <a:bodyPr wrap="none" rtlCol="0" anchor="t">
            <a:spAutoFit/>
          </a:bodyPr>
          <a:p>
            <a:r>
              <a:rPr lang="en-US" altLang="zh-CN" b="1" dirty="0">
                <a:effectLst>
                  <a:outerShdw blurRad="38100" dist="19050" dir="2700000" algn="tl" rotWithShape="0">
                    <a:schemeClr val="dk1">
                      <a:alpha val="40000"/>
                    </a:schemeClr>
                  </a:outerShdw>
                </a:effectLst>
                <a:latin typeface="Times New Roman" panose="02020603050405020304" charset="0"/>
                <a:ea typeface="微软雅黑" panose="020B0503020204020204" charset="-122"/>
                <a:cs typeface="Times New Roman" panose="02020603050405020304" charset="0"/>
                <a:sym typeface="微软雅黑" panose="020B0503020204020204" charset="-122"/>
              </a:rPr>
              <a:t>Guangzhou Skyfun Animation Technology Co., Ltd</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randomBar dir="vert"/>
      </p:transition>
    </mc:Choice>
    <mc:Fallback>
      <p:transition spd="slow" advClick="0" advTm="0">
        <p:randomBar dir="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a:xfrm>
            <a:off x="2256155" y="2362200"/>
            <a:ext cx="8804275" cy="3068320"/>
          </a:xfrm>
        </p:spPr>
        <p:txBody>
          <a:bodyPr anchor="t">
            <a:noAutofit/>
            <a:scene3d>
              <a:camera prst="orthographicFront"/>
              <a:lightRig rig="threePt" dir="t"/>
            </a:scene3d>
          </a:bodyPr>
          <a:lstStyle/>
          <a:p>
            <a:pPr algn="l">
              <a:spcBef>
                <a:spcPts val="1440"/>
              </a:spcBef>
            </a:pPr>
            <a:r>
              <a:rPr lang="en-US" altLang="zh-CN" sz="4000" i="1" spc="300" dirty="0">
                <a:ln w="22225">
                  <a:solidFill>
                    <a:schemeClr val="accent2"/>
                  </a:solidFill>
                  <a:prstDash val="solid"/>
                </a:ln>
                <a:solidFill>
                  <a:schemeClr val="accent2">
                    <a:lumMod val="40000"/>
                    <a:lumOff val="60000"/>
                  </a:schemeClr>
                </a:solidFill>
                <a:effectLst/>
                <a:latin typeface="Times New Roman" panose="02020603050405020304" charset="0"/>
                <a:ea typeface="+mj-ea"/>
                <a:cs typeface="Times New Roman" panose="02020603050405020304" charset="0"/>
                <a:sym typeface="+mn-ea"/>
              </a:rPr>
              <a:t>Thanks for your time~ </a:t>
            </a:r>
            <a:endParaRPr lang="en-US" altLang="zh-CN" sz="4000" i="1" spc="300" dirty="0">
              <a:ln w="22225">
                <a:solidFill>
                  <a:schemeClr val="accent2"/>
                </a:solidFill>
                <a:prstDash val="solid"/>
              </a:ln>
              <a:solidFill>
                <a:schemeClr val="accent2">
                  <a:lumMod val="40000"/>
                  <a:lumOff val="60000"/>
                </a:schemeClr>
              </a:solidFill>
              <a:effectLst/>
              <a:latin typeface="Times New Roman" panose="02020603050405020304" charset="0"/>
              <a:ea typeface="+mj-ea"/>
              <a:cs typeface="Times New Roman" panose="02020603050405020304" charset="0"/>
              <a:sym typeface="+mn-ea"/>
            </a:endParaRPr>
          </a:p>
          <a:p>
            <a:pPr algn="l">
              <a:spcBef>
                <a:spcPts val="1440"/>
              </a:spcBef>
            </a:pPr>
            <a:r>
              <a:rPr lang="en-US" altLang="zh-CN" sz="4000" i="1" spc="300" dirty="0">
                <a:ln w="22225">
                  <a:solidFill>
                    <a:schemeClr val="accent2"/>
                  </a:solidFill>
                  <a:prstDash val="solid"/>
                </a:ln>
                <a:solidFill>
                  <a:schemeClr val="accent2">
                    <a:lumMod val="40000"/>
                    <a:lumOff val="60000"/>
                  </a:schemeClr>
                </a:solidFill>
                <a:effectLst/>
                <a:latin typeface="Times New Roman" panose="02020603050405020304" charset="0"/>
                <a:ea typeface="+mj-ea"/>
                <a:cs typeface="Times New Roman" panose="02020603050405020304" charset="0"/>
                <a:sym typeface="+mn-ea"/>
              </a:rPr>
              <a:t>                           --From Skyfun</a:t>
            </a:r>
            <a:endParaRPr lang="en-US" altLang="zh-CN" sz="4000" i="1" spc="300" dirty="0">
              <a:ln w="22225">
                <a:solidFill>
                  <a:schemeClr val="accent2"/>
                </a:solidFill>
                <a:prstDash val="solid"/>
              </a:ln>
              <a:solidFill>
                <a:schemeClr val="accent2">
                  <a:lumMod val="40000"/>
                  <a:lumOff val="60000"/>
                </a:schemeClr>
              </a:solidFill>
              <a:effectLst/>
              <a:latin typeface="Times New Roman" panose="02020603050405020304" charset="0"/>
              <a:ea typeface="+mj-ea"/>
              <a:cs typeface="Times New Roman" panose="02020603050405020304" charset="0"/>
              <a:sym typeface="+mn-ea"/>
            </a:endParaRPr>
          </a:p>
        </p:txBody>
      </p:sp>
      <p:sp>
        <p:nvSpPr>
          <p:cNvPr id="3" name="文本框 2"/>
          <p:cNvSpPr txBox="1"/>
          <p:nvPr/>
        </p:nvSpPr>
        <p:spPr>
          <a:xfrm>
            <a:off x="4068445" y="5826760"/>
            <a:ext cx="5179695" cy="368300"/>
          </a:xfrm>
          <a:prstGeom prst="rect">
            <a:avLst/>
          </a:prstGeom>
          <a:noFill/>
        </p:spPr>
        <p:txBody>
          <a:bodyPr wrap="none" rtlCol="0" anchor="t">
            <a:spAutoFit/>
          </a:bodyPr>
          <a:p>
            <a:r>
              <a:rPr lang="en-US" altLang="zh-CN" b="1" dirty="0">
                <a:effectLst>
                  <a:outerShdw blurRad="38100" dist="19050" dir="2700000" algn="tl" rotWithShape="0">
                    <a:schemeClr val="dk1">
                      <a:alpha val="40000"/>
                    </a:schemeClr>
                  </a:outerShdw>
                </a:effectLst>
                <a:latin typeface="Times New Roman" panose="02020603050405020304" charset="0"/>
                <a:ea typeface="微软雅黑" panose="020B0503020204020204" charset="-122"/>
                <a:cs typeface="Times New Roman" panose="02020603050405020304" charset="0"/>
                <a:sym typeface="微软雅黑" panose="020B0503020204020204" charset="-122"/>
              </a:rPr>
              <a:t>Guangzhou Skyfun Animation Technology Co., Ltd</a:t>
            </a: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sld>
</file>

<file path=ppt/tags/tag1.xml><?xml version="1.0" encoding="utf-8"?>
<p:tagLst xmlns:p="http://schemas.openxmlformats.org/presentationml/2006/main">
  <p:tag name="ISPRING_PRESENTATION_TITLE" val="3-0511-12天猫粉丝狂欢节活动策划PPT模板"/>
</p:tagLst>
</file>

<file path=ppt/theme/theme1.xml><?xml version="1.0" encoding="utf-8"?>
<a:theme xmlns:a="http://schemas.openxmlformats.org/drawingml/2006/main" name="AAAAAAAAAAAA）">
  <a:themeElements>
    <a:clrScheme name="自定义 1429">
      <a:dk1>
        <a:sysClr val="windowText" lastClr="000000"/>
      </a:dk1>
      <a:lt1>
        <a:sysClr val="window" lastClr="FFFFFF"/>
      </a:lt1>
      <a:dk2>
        <a:srgbClr val="44546A"/>
      </a:dk2>
      <a:lt2>
        <a:srgbClr val="E7E6E6"/>
      </a:lt2>
      <a:accent1>
        <a:srgbClr val="262626"/>
      </a:accent1>
      <a:accent2>
        <a:srgbClr val="B78D5C"/>
      </a:accent2>
      <a:accent3>
        <a:srgbClr val="262626"/>
      </a:accent3>
      <a:accent4>
        <a:srgbClr val="B78D5C"/>
      </a:accent4>
      <a:accent5>
        <a:srgbClr val="262626"/>
      </a:accent5>
      <a:accent6>
        <a:srgbClr val="B78D5C"/>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841</Words>
  <Application>WPS 演示</Application>
  <PresentationFormat>宽屏</PresentationFormat>
  <Paragraphs>46</Paragraphs>
  <Slides>7</Slides>
  <Notes>25</Notes>
  <HiddenSlides>0</HiddenSlides>
  <MMClips>1</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7</vt:i4>
      </vt:variant>
    </vt:vector>
  </HeadingPairs>
  <TitlesOfParts>
    <vt:vector size="23" baseType="lpstr">
      <vt:lpstr>Arial</vt:lpstr>
      <vt:lpstr>宋体</vt:lpstr>
      <vt:lpstr>Wingdings</vt:lpstr>
      <vt:lpstr>Lato Regular</vt:lpstr>
      <vt:lpstr>Segoe Print</vt:lpstr>
      <vt:lpstr>Lato Hairline</vt:lpstr>
      <vt:lpstr>Lato Light</vt:lpstr>
      <vt:lpstr>Source Han Serif SC</vt:lpstr>
      <vt:lpstr>Times New Roman</vt:lpstr>
      <vt:lpstr>微软雅黑</vt:lpstr>
      <vt:lpstr>Arial Unicode MS</vt:lpstr>
      <vt:lpstr>等线 Light</vt:lpstr>
      <vt:lpstr>等线</vt:lpstr>
      <vt:lpstr>Calibri</vt:lpstr>
      <vt:lpstr>Trebuchet MS</vt:lpstr>
      <vt:lpstr>AAAAAAAAAAAA）</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3-0511-12天猫粉丝狂欢节活动策划PPT模板</dc:title>
  <dc:creator>Administrator</dc:creator>
  <cp:lastModifiedBy>史凯芬VR  SKYFUN  Sunny</cp:lastModifiedBy>
  <cp:revision>50</cp:revision>
  <dcterms:created xsi:type="dcterms:W3CDTF">2018-09-20T05:35:00Z</dcterms:created>
  <dcterms:modified xsi:type="dcterms:W3CDTF">2020-09-26T10:06:28Z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2052-11.1.0.9999</vt:lpwstr>
  </property>
</Properties>
</file>