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5839947" cy="791999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viewProps" Target="viewProps.xml"/><Relationship Id="rId5" Type="http://schemas.openxmlformats.org/officeDocument/2006/relationships/tableStyles" Target="tableStyles.xml"/><Relationship Id="rId4" Type="http://schemas.openxmlformats.org/officeDocument/2006/relationships/presProps" Target="presProps.xml"/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8" Type="http://schemas.openxmlformats.org/officeDocument/2006/relationships/image" Target="../media/image103.png"/><Relationship Id="rId87" Type="http://schemas.openxmlformats.org/officeDocument/2006/relationships/image" Target="../media/image102.png"/><Relationship Id="rId86" Type="http://schemas.openxmlformats.org/officeDocument/2006/relationships/image" Target="../media/image101.png"/><Relationship Id="rId85" Type="http://schemas.openxmlformats.org/officeDocument/2006/relationships/image" Target="../media/image100.png"/><Relationship Id="rId84" Type="http://schemas.openxmlformats.org/officeDocument/2006/relationships/image" Target="../media/image99.png"/><Relationship Id="rId83" Type="http://schemas.openxmlformats.org/officeDocument/2006/relationships/image" Target="../media/image98.png"/><Relationship Id="rId82" Type="http://schemas.openxmlformats.org/officeDocument/2006/relationships/image" Target="../media/image97.png"/><Relationship Id="rId81" Type="http://schemas.openxmlformats.org/officeDocument/2006/relationships/image" Target="../media/image96.png"/><Relationship Id="rId80" Type="http://schemas.openxmlformats.org/officeDocument/2006/relationships/image" Target="../media/image95.png"/><Relationship Id="rId8" Type="http://schemas.openxmlformats.org/officeDocument/2006/relationships/image" Target="../media/image24.png"/><Relationship Id="rId79" Type="http://schemas.openxmlformats.org/officeDocument/2006/relationships/image" Target="../media/image94.png"/><Relationship Id="rId78" Type="http://schemas.openxmlformats.org/officeDocument/2006/relationships/image" Target="../media/image93.png"/><Relationship Id="rId77" Type="http://schemas.openxmlformats.org/officeDocument/2006/relationships/image" Target="../media/image92.png"/><Relationship Id="rId76" Type="http://schemas.openxmlformats.org/officeDocument/2006/relationships/image" Target="../media/image91.png"/><Relationship Id="rId75" Type="http://schemas.openxmlformats.org/officeDocument/2006/relationships/image" Target="../media/image90.png"/><Relationship Id="rId74" Type="http://schemas.openxmlformats.org/officeDocument/2006/relationships/image" Target="../media/image89.png"/><Relationship Id="rId73" Type="http://schemas.openxmlformats.org/officeDocument/2006/relationships/image" Target="../media/image88.png"/><Relationship Id="rId72" Type="http://schemas.openxmlformats.org/officeDocument/2006/relationships/image" Target="../media/image87.png"/><Relationship Id="rId71" Type="http://schemas.openxmlformats.org/officeDocument/2006/relationships/image" Target="../media/image86.png"/><Relationship Id="rId70" Type="http://schemas.openxmlformats.org/officeDocument/2006/relationships/image" Target="../media/image85.png"/><Relationship Id="rId7" Type="http://schemas.openxmlformats.org/officeDocument/2006/relationships/image" Target="../media/image23.png"/><Relationship Id="rId69" Type="http://schemas.openxmlformats.org/officeDocument/2006/relationships/image" Target="../media/image84.png"/><Relationship Id="rId68" Type="http://schemas.openxmlformats.org/officeDocument/2006/relationships/image" Target="../media/image83.png"/><Relationship Id="rId67" Type="http://schemas.openxmlformats.org/officeDocument/2006/relationships/image" Target="../media/image82.png"/><Relationship Id="rId66" Type="http://schemas.openxmlformats.org/officeDocument/2006/relationships/image" Target="../media/image81.png"/><Relationship Id="rId65" Type="http://schemas.openxmlformats.org/officeDocument/2006/relationships/image" Target="../media/image80.png"/><Relationship Id="rId64" Type="http://schemas.openxmlformats.org/officeDocument/2006/relationships/image" Target="../media/image79.png"/><Relationship Id="rId63" Type="http://schemas.openxmlformats.org/officeDocument/2006/relationships/image" Target="../media/image78.png"/><Relationship Id="rId62" Type="http://schemas.openxmlformats.org/officeDocument/2006/relationships/image" Target="../media/image77.png"/><Relationship Id="rId61" Type="http://schemas.openxmlformats.org/officeDocument/2006/relationships/image" Target="../media/image76.png"/><Relationship Id="rId60" Type="http://schemas.openxmlformats.org/officeDocument/2006/relationships/image" Target="../media/image75.png"/><Relationship Id="rId6" Type="http://schemas.openxmlformats.org/officeDocument/2006/relationships/image" Target="../media/image22.png"/><Relationship Id="rId59" Type="http://schemas.openxmlformats.org/officeDocument/2006/relationships/image" Target="../media/image74.png"/><Relationship Id="rId58" Type="http://schemas.openxmlformats.org/officeDocument/2006/relationships/image" Target="../media/image73.png"/><Relationship Id="rId57" Type="http://schemas.openxmlformats.org/officeDocument/2006/relationships/image" Target="../media/image72.png"/><Relationship Id="rId56" Type="http://schemas.openxmlformats.org/officeDocument/2006/relationships/image" Target="../media/image71.png"/><Relationship Id="rId55" Type="http://schemas.openxmlformats.org/officeDocument/2006/relationships/image" Target="../media/image70.png"/><Relationship Id="rId54" Type="http://schemas.openxmlformats.org/officeDocument/2006/relationships/image" Target="../media/image69.png"/><Relationship Id="rId53" Type="http://schemas.openxmlformats.org/officeDocument/2006/relationships/image" Target="../media/image68.png"/><Relationship Id="rId52" Type="http://schemas.openxmlformats.org/officeDocument/2006/relationships/image" Target="../media/image67.png"/><Relationship Id="rId51" Type="http://schemas.openxmlformats.org/officeDocument/2006/relationships/image" Target="../media/image66.png"/><Relationship Id="rId50" Type="http://schemas.openxmlformats.org/officeDocument/2006/relationships/image" Target="../media/image65.png"/><Relationship Id="rId5" Type="http://schemas.openxmlformats.org/officeDocument/2006/relationships/image" Target="../media/image21.png"/><Relationship Id="rId49" Type="http://schemas.openxmlformats.org/officeDocument/2006/relationships/image" Target="../media/image64.png"/><Relationship Id="rId48" Type="http://schemas.openxmlformats.org/officeDocument/2006/relationships/image" Target="../media/image63.png"/><Relationship Id="rId47" Type="http://schemas.openxmlformats.org/officeDocument/2006/relationships/image" Target="../media/image62.png"/><Relationship Id="rId46" Type="http://schemas.openxmlformats.org/officeDocument/2006/relationships/image" Target="../media/image61.png"/><Relationship Id="rId45" Type="http://schemas.openxmlformats.org/officeDocument/2006/relationships/image" Target="../media/image60.png"/><Relationship Id="rId44" Type="http://schemas.openxmlformats.org/officeDocument/2006/relationships/image" Target="../media/image59.png"/><Relationship Id="rId43" Type="http://schemas.openxmlformats.org/officeDocument/2006/relationships/image" Target="../media/image58.png"/><Relationship Id="rId42" Type="http://schemas.openxmlformats.org/officeDocument/2006/relationships/image" Target="../media/image57.png"/><Relationship Id="rId41" Type="http://schemas.openxmlformats.org/officeDocument/2006/relationships/image" Target="../media/image56.png"/><Relationship Id="rId40" Type="http://schemas.openxmlformats.org/officeDocument/2006/relationships/image" Target="../media/image55.jpeg"/><Relationship Id="rId4" Type="http://schemas.openxmlformats.org/officeDocument/2006/relationships/image" Target="../media/image20.png"/><Relationship Id="rId39" Type="http://schemas.openxmlformats.org/officeDocument/2006/relationships/image" Target="../media/image54.png"/><Relationship Id="rId38" Type="http://schemas.openxmlformats.org/officeDocument/2006/relationships/image" Target="../media/image53.png"/><Relationship Id="rId37" Type="http://schemas.openxmlformats.org/officeDocument/2006/relationships/image" Target="../media/image52.png"/><Relationship Id="rId36" Type="http://schemas.openxmlformats.org/officeDocument/2006/relationships/image" Target="../media/image51.png"/><Relationship Id="rId35" Type="http://schemas.openxmlformats.org/officeDocument/2006/relationships/image" Target="../media/image50.png"/><Relationship Id="rId34" Type="http://schemas.openxmlformats.org/officeDocument/2006/relationships/image" Target="../media/image49.png"/><Relationship Id="rId33" Type="http://schemas.openxmlformats.org/officeDocument/2006/relationships/image" Target="../media/image48.png"/><Relationship Id="rId32" Type="http://schemas.openxmlformats.org/officeDocument/2006/relationships/image" Target="../media/image47.png"/><Relationship Id="rId31" Type="http://schemas.openxmlformats.org/officeDocument/2006/relationships/image" Target="../media/image46.png"/><Relationship Id="rId30" Type="http://schemas.openxmlformats.org/officeDocument/2006/relationships/image" Target="../media/image45.png"/><Relationship Id="rId3" Type="http://schemas.openxmlformats.org/officeDocument/2006/relationships/image" Target="../media/image19.png"/><Relationship Id="rId29" Type="http://schemas.openxmlformats.org/officeDocument/2006/relationships/image" Target="../media/image44.png"/><Relationship Id="rId28" Type="http://schemas.openxmlformats.org/officeDocument/2006/relationships/image" Target="../media/image43.png"/><Relationship Id="rId27" Type="http://schemas.openxmlformats.org/officeDocument/2006/relationships/image" Target="../media/image42.png"/><Relationship Id="rId26" Type="http://schemas.openxmlformats.org/officeDocument/2006/relationships/image" Target="../media/image41.png"/><Relationship Id="rId25" Type="http://schemas.openxmlformats.org/officeDocument/2006/relationships/image" Target="../media/image40.png"/><Relationship Id="rId24" Type="http://schemas.openxmlformats.org/officeDocument/2006/relationships/image" Target="../media/image39.jpeg"/><Relationship Id="rId23" Type="http://schemas.openxmlformats.org/officeDocument/2006/relationships/image" Target="../media/image38.png"/><Relationship Id="rId22" Type="http://schemas.openxmlformats.org/officeDocument/2006/relationships/image" Target="../media/image37.jpeg"/><Relationship Id="rId21" Type="http://schemas.openxmlformats.org/officeDocument/2006/relationships/image" Target="../media/image36.png"/><Relationship Id="rId20" Type="http://schemas.openxmlformats.org/officeDocument/2006/relationships/image" Target="../media/image35.png"/><Relationship Id="rId2" Type="http://schemas.openxmlformats.org/officeDocument/2006/relationships/image" Target="../media/image18.png"/><Relationship Id="rId19" Type="http://schemas.openxmlformats.org/officeDocument/2006/relationships/image" Target="../media/image34.png"/><Relationship Id="rId18" Type="http://schemas.openxmlformats.org/officeDocument/2006/relationships/image" Target="../media/image33.png"/><Relationship Id="rId17" Type="http://schemas.openxmlformats.org/officeDocument/2006/relationships/image" Target="../media/image32.png"/><Relationship Id="rId16" Type="http://schemas.openxmlformats.org/officeDocument/2006/relationships/image" Target="../media/image31.png"/><Relationship Id="rId15" Type="http://schemas.openxmlformats.org/officeDocument/2006/relationships/image" Target="../media/image30.png"/><Relationship Id="rId14" Type="http://schemas.openxmlformats.org/officeDocument/2006/relationships/image" Target="../media/image9.png"/><Relationship Id="rId13" Type="http://schemas.openxmlformats.org/officeDocument/2006/relationships/image" Target="../media/image29.jpe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76824" y="18000"/>
            <a:ext cx="363123" cy="34517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7919859" y="251993"/>
            <a:ext cx="7668145" cy="4408716"/>
            <a:chOff x="0" y="0"/>
            <a:chExt cx="7668145" cy="440871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668145" cy="4408716"/>
            </a:xfrm>
            <a:prstGeom prst="rect">
              <a:avLst/>
            </a:prstGeom>
          </p:spPr>
        </p:pic>
        <p:sp>
          <p:nvSpPr>
            <p:cNvPr id="3" name="textbox 3"/>
            <p:cNvSpPr/>
            <p:nvPr/>
          </p:nvSpPr>
          <p:spPr>
            <a:xfrm>
              <a:off x="5083252" y="865337"/>
              <a:ext cx="2048510" cy="1574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016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86000"/>
                </a:lnSpc>
                <a:tabLst/>
              </a:pPr>
              <a:r>
                <a:rPr sz="1000" b="1" spc="0" dirty="0">
                  <a:solidFill>
                    <a:srgbClr val="FEFCF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Better</a:t>
              </a:r>
              <a:r>
                <a:rPr sz="1000" spc="1040" dirty="0">
                  <a:solidFill>
                    <a:srgbClr val="FEFCF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000" b="1" spc="0" dirty="0">
                  <a:solidFill>
                    <a:srgbClr val="FEFCF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Energy</a:t>
              </a:r>
              <a:r>
                <a:rPr sz="1000" spc="1040" dirty="0">
                  <a:solidFill>
                    <a:srgbClr val="FEFCF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000" b="1" spc="0" dirty="0">
                  <a:solidFill>
                    <a:srgbClr val="FEFCF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Better</a:t>
              </a:r>
              <a:r>
                <a:rPr sz="1000" spc="1010" dirty="0">
                  <a:solidFill>
                    <a:srgbClr val="FEFCF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000" b="1" spc="0" dirty="0">
                  <a:solidFill>
                    <a:srgbClr val="FEFCF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World</a:t>
              </a:r>
              <a:endParaRPr lang="Arial" altLang="Arial" sz="1000" dirty="0"/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5979453" y="583318"/>
              <a:ext cx="1150376" cy="16789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5539269" y="513042"/>
              <a:ext cx="409359" cy="30845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5305031" y="584268"/>
              <a:ext cx="203415" cy="165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5085523" y="584269"/>
              <a:ext cx="191096" cy="165760"/>
            </a:xfrm>
            <a:prstGeom prst="rect">
              <a:avLst/>
            </a:prstGeom>
          </p:spPr>
        </p:pic>
      </p:grpSp>
      <p:sp>
        <p:nvSpPr>
          <p:cNvPr id="8" name="rect"/>
          <p:cNvSpPr/>
          <p:nvPr/>
        </p:nvSpPr>
        <p:spPr>
          <a:xfrm>
            <a:off x="2965564" y="832116"/>
            <a:ext cx="4197019" cy="116484"/>
          </a:xfrm>
          <a:prstGeom prst="rect">
            <a:avLst/>
          </a:prstGeom>
          <a:solidFill>
            <a:srgbClr val="F4631D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" name="rect"/>
          <p:cNvSpPr/>
          <p:nvPr/>
        </p:nvSpPr>
        <p:spPr>
          <a:xfrm>
            <a:off x="2965564" y="1050429"/>
            <a:ext cx="4197019" cy="101828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" name="rect"/>
          <p:cNvSpPr/>
          <p:nvPr/>
        </p:nvSpPr>
        <p:spPr>
          <a:xfrm>
            <a:off x="2965564" y="1254087"/>
            <a:ext cx="4197019" cy="101828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" name="textbox 11"/>
          <p:cNvSpPr/>
          <p:nvPr/>
        </p:nvSpPr>
        <p:spPr>
          <a:xfrm>
            <a:off x="2965564" y="1457731"/>
            <a:ext cx="4197350" cy="102235"/>
          </a:xfrm>
          <a:prstGeom prst="rect">
            <a:avLst/>
          </a:prstGeom>
          <a:solidFill>
            <a:srgbClr val="F4631D">
              <a:alpha val="29803"/>
            </a:srgbClr>
          </a:solidFill>
        </p:spPr>
        <p:txBody>
          <a:bodyPr vert="horz" wrap="square" lIns="0" tIns="0" rIns="0" bIns="0"/>
          <a:lstStyle/>
          <a:p>
            <a:endParaRPr/>
          </a:p>
        </p:txBody>
      </p:sp>
      <p:sp>
        <p:nvSpPr>
          <p:cNvPr id="12" name="textbox 12"/>
          <p:cNvSpPr/>
          <p:nvPr/>
        </p:nvSpPr>
        <p:spPr>
          <a:xfrm>
            <a:off x="5547526" y="1462247"/>
            <a:ext cx="321309" cy="104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0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Opti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nal</a:t>
            </a:r>
            <a:endParaRPr lang="Arial" altLang="Arial" sz="600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302936" y="832117"/>
            <a:ext cx="6350" cy="829270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4394864" y="3917145"/>
            <a:ext cx="919480" cy="113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27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IEC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62109-1,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LEC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62109-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600" dirty="0"/>
          </a:p>
        </p:txBody>
      </p:sp>
      <p:sp>
        <p:nvSpPr>
          <p:cNvPr id="15" name="textbox 15"/>
          <p:cNvSpPr/>
          <p:nvPr/>
        </p:nvSpPr>
        <p:spPr>
          <a:xfrm>
            <a:off x="2965564" y="2679649"/>
            <a:ext cx="4197350" cy="102235"/>
          </a:xfrm>
          <a:prstGeom prst="rect">
            <a:avLst/>
          </a:prstGeom>
          <a:solidFill>
            <a:srgbClr val="F4631D">
              <a:alpha val="29803"/>
            </a:srgbClr>
          </a:solidFill>
        </p:spPr>
        <p:txBody>
          <a:bodyPr vert="horz" wrap="square" lIns="0" tIns="0" rIns="0" bIns="0"/>
          <a:lstStyle/>
          <a:p>
            <a:endParaRPr/>
          </a:p>
        </p:txBody>
      </p:sp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2965564" y="2883306"/>
          <a:ext cx="4196714" cy="640079"/>
        </p:xfrm>
        <a:graphic>
          <a:graphicData uri="http://schemas.openxmlformats.org/drawingml/2006/table">
            <a:tbl>
              <a:tblPr/>
              <a:tblGrid>
                <a:gridCol w="2056764"/>
                <a:gridCol w="702309"/>
                <a:gridCol w="673734"/>
                <a:gridCol w="763905"/>
              </a:tblGrid>
              <a:tr h="101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1595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82043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056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31.7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/3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3815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31.4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/3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15950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22.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37421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27.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2474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34.9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/36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3815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36.7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/38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53108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89426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36862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35986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</a:tr>
              <a:tr h="22923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7796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728254" indent="179244" algn="l" rtl="0" eaLnBrk="0">
                        <a:lnSpc>
                          <a:spcPct val="112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60Hz,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120/24Vac(split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phase),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</a:t>
                      </a:r>
                      <a:r>
                        <a:rPr sz="6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6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Vac(2/3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phase).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230Vac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(single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phase)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41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lang="Arial" altLang="Arial" sz="100" dirty="0"/>
                    </a:p>
                    <a:p>
                      <a:pPr algn="r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Split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phase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:2/3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phase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;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Single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Phase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9"/>
                        </a:lnSpc>
                        <a:tabLst/>
                      </a:pP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BB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7"/>
          <p:cNvSpPr/>
          <p:nvPr/>
        </p:nvSpPr>
        <p:spPr>
          <a:xfrm>
            <a:off x="2965564" y="3911460"/>
            <a:ext cx="4197350" cy="102235"/>
          </a:xfrm>
          <a:prstGeom prst="rect">
            <a:avLst/>
          </a:prstGeom>
          <a:solidFill>
            <a:srgbClr val="F4631D">
              <a:alpha val="29803"/>
            </a:srgbClr>
          </a:solidFill>
        </p:spPr>
        <p:txBody>
          <a:bodyPr vert="horz" wrap="square" lIns="0" tIns="0" rIns="0" bIns="0"/>
          <a:lstStyle/>
          <a:p>
            <a:endParaRPr/>
          </a:p>
        </p:txBody>
      </p:sp>
      <p:sp>
        <p:nvSpPr>
          <p:cNvPr id="18" name="rect"/>
          <p:cNvSpPr/>
          <p:nvPr/>
        </p:nvSpPr>
        <p:spPr>
          <a:xfrm>
            <a:off x="2965564" y="3622180"/>
            <a:ext cx="4197019" cy="101828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" name="textbox 19"/>
          <p:cNvSpPr/>
          <p:nvPr/>
        </p:nvSpPr>
        <p:spPr>
          <a:xfrm>
            <a:off x="5226474" y="2686379"/>
            <a:ext cx="276859" cy="102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85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660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endParaRPr lang="Arial" altLang="Arial" sz="600" dirty="0"/>
          </a:p>
        </p:txBody>
      </p:sp>
      <p:sp>
        <p:nvSpPr>
          <p:cNvPr id="20" name="rect"/>
          <p:cNvSpPr/>
          <p:nvPr/>
        </p:nvSpPr>
        <p:spPr>
          <a:xfrm>
            <a:off x="4304525" y="2578239"/>
            <a:ext cx="3173" cy="1537508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" name="rect"/>
          <p:cNvSpPr/>
          <p:nvPr/>
        </p:nvSpPr>
        <p:spPr>
          <a:xfrm>
            <a:off x="2965564" y="2068690"/>
            <a:ext cx="4197019" cy="101828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rect"/>
          <p:cNvSpPr/>
          <p:nvPr/>
        </p:nvSpPr>
        <p:spPr>
          <a:xfrm>
            <a:off x="2965564" y="1865045"/>
            <a:ext cx="4197019" cy="101815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rect"/>
          <p:cNvSpPr/>
          <p:nvPr/>
        </p:nvSpPr>
        <p:spPr>
          <a:xfrm>
            <a:off x="2965564" y="2476004"/>
            <a:ext cx="4197019" cy="101815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" name="rect"/>
          <p:cNvSpPr/>
          <p:nvPr/>
        </p:nvSpPr>
        <p:spPr>
          <a:xfrm>
            <a:off x="2965564" y="2272347"/>
            <a:ext cx="4197019" cy="101828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" name="rect"/>
          <p:cNvSpPr/>
          <p:nvPr/>
        </p:nvSpPr>
        <p:spPr>
          <a:xfrm>
            <a:off x="2965564" y="1661388"/>
            <a:ext cx="4197019" cy="101828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2963964" y="830529"/>
          <a:ext cx="4199890" cy="3286759"/>
        </p:xfrm>
        <a:graphic>
          <a:graphicData uri="http://schemas.openxmlformats.org/drawingml/2006/table">
            <a:tbl>
              <a:tblPr/>
              <a:tblGrid>
                <a:gridCol w="4199890"/>
              </a:tblGrid>
              <a:tr h="3283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200" dirty="0"/>
                    </a:p>
                    <a:p>
                      <a:pPr algn="r" rtl="0" eaLnBrk="0">
                        <a:lnSpc>
                          <a:spcPts val="568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SUN</a:t>
                      </a:r>
                      <a:r>
                        <a:rPr sz="400" b="1" spc="8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-8</a:t>
                      </a:r>
                      <a:r>
                        <a:rPr sz="4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</a:t>
                      </a:r>
                      <a:r>
                        <a:rPr sz="400" b="1" spc="8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4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SG</a:t>
                      </a:r>
                      <a:r>
                        <a:rPr sz="400" b="1" spc="8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01</a:t>
                      </a:r>
                      <a:r>
                        <a:rPr sz="400" spc="8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4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LP</a:t>
                      </a:r>
                      <a:r>
                        <a:rPr sz="400" b="1" spc="8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1-</a:t>
                      </a:r>
                      <a:r>
                        <a:rPr sz="4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US</a:t>
                      </a:r>
                      <a:r>
                        <a:rPr sz="400" b="1" spc="4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4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EU</a:t>
                      </a:r>
                      <a:endParaRPr lang="Arial" altLang="Arial" sz="400" dirty="0"/>
                    </a:p>
                    <a:p>
                      <a:pPr marL="2331660" algn="l" rtl="0" eaLnBrk="0">
                        <a:lnSpc>
                          <a:spcPts val="777"/>
                        </a:lnSpc>
                        <a:spcBef>
                          <a:spcPts val="82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Lead</a:t>
                      </a:r>
                      <a:r>
                        <a:rPr sz="60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acid</a:t>
                      </a:r>
                      <a:r>
                        <a:rPr sz="60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</a:t>
                      </a:r>
                      <a:r>
                        <a:rPr sz="60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lithium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ion</a:t>
                      </a:r>
                      <a:endParaRPr lang="Arial" altLang="Arial" sz="600" dirty="0"/>
                    </a:p>
                    <a:p>
                      <a:pPr marL="2615282" algn="l" rtl="0" eaLnBrk="0">
                        <a:lnSpc>
                          <a:spcPct val="84000"/>
                        </a:lnSpc>
                        <a:spcBef>
                          <a:spcPts val="153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40-6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0V</a:t>
                      </a:r>
                      <a:endParaRPr lang="Arial" altLang="Arial" sz="600" dirty="0"/>
                    </a:p>
                    <a:p>
                      <a:pPr marL="1605191" algn="l" rtl="0" eaLnBrk="0">
                        <a:lnSpc>
                          <a:spcPct val="84000"/>
                        </a:lnSpc>
                        <a:spcBef>
                          <a:spcPts val="195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  <a:p>
                      <a:pPr marL="1605191" algn="l" rtl="0" eaLnBrk="0">
                        <a:lnSpc>
                          <a:spcPct val="84000"/>
                        </a:lnSpc>
                        <a:spcBef>
                          <a:spcPts val="195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367374" algn="l" rtl="0" eaLnBrk="0">
                        <a:lnSpc>
                          <a:spcPts val="777"/>
                        </a:lnSpc>
                        <a:spcBef>
                          <a:spcPts val="188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Self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adaption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BMS</a:t>
                      </a:r>
                      <a:endParaRPr lang="Arial" altLang="Arial" sz="600" dirty="0"/>
                    </a:p>
                    <a:p>
                      <a:pPr marL="3665926" algn="l" rtl="0" eaLnBrk="0">
                        <a:lnSpc>
                          <a:spcPct val="84000"/>
                        </a:lnSpc>
                        <a:spcBef>
                          <a:spcPts val="980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00W</a:t>
                      </a:r>
                      <a:endParaRPr lang="Arial" altLang="Arial" sz="600" dirty="0"/>
                    </a:p>
                    <a:p>
                      <a:pPr marL="2432381" algn="l" rtl="0" eaLnBrk="0">
                        <a:lnSpc>
                          <a:spcPct val="85000"/>
                        </a:lnSpc>
                        <a:spcBef>
                          <a:spcPts val="188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(100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-50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V)</a:t>
                      </a:r>
                      <a:endParaRPr lang="Arial" altLang="Arial" sz="600" dirty="0"/>
                    </a:p>
                    <a:p>
                      <a:pPr marL="2558221" algn="l" rtl="0" eaLnBrk="0">
                        <a:lnSpc>
                          <a:spcPct val="85000"/>
                        </a:lnSpc>
                        <a:spcBef>
                          <a:spcPts val="189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SV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-4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5V</a:t>
                      </a:r>
                      <a:endParaRPr lang="Arial" altLang="Arial" sz="600" dirty="0"/>
                    </a:p>
                    <a:p>
                      <a:pPr marL="2669775" algn="l" rtl="0" eaLnBrk="0">
                        <a:lnSpc>
                          <a:spcPct val="84000"/>
                        </a:lnSpc>
                        <a:spcBef>
                          <a:spcPts val="195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50V</a:t>
                      </a:r>
                      <a:endParaRPr lang="Arial" altLang="Arial" sz="600" dirty="0"/>
                    </a:p>
                    <a:p>
                      <a:pPr marL="2277761" algn="l" rtl="0" eaLnBrk="0">
                        <a:lnSpc>
                          <a:spcPct val="83000"/>
                        </a:lnSpc>
                        <a:spcBef>
                          <a:spcPts val="19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+11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2A</a:t>
                      </a:r>
                      <a:endParaRPr lang="Arial" altLang="Arial" sz="600" dirty="0"/>
                    </a:p>
                    <a:p>
                      <a:pPr marL="2735103" algn="l" rtl="0" eaLnBrk="0">
                        <a:lnSpc>
                          <a:spcPct val="82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  <a:p>
                      <a:pPr marL="3069767" algn="l" rtl="0" eaLnBrk="0">
                        <a:lnSpc>
                          <a:spcPct val="82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  <a:p>
                      <a:pPr marL="40136" algn="l" rtl="0" eaLnBrk="0">
                        <a:lnSpc>
                          <a:spcPct val="86000"/>
                        </a:lnSpc>
                        <a:spcBef>
                          <a:spcPts val="194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D732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</a:t>
                      </a:r>
                      <a:r>
                        <a:rPr sz="600" spc="120" dirty="0">
                          <a:solidFill>
                            <a:srgbClr val="D732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D732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Output</a:t>
                      </a:r>
                      <a:r>
                        <a:rPr sz="600" spc="100" dirty="0">
                          <a:solidFill>
                            <a:srgbClr val="D732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D732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Data</a:t>
                      </a:r>
                      <a:endParaRPr lang="Arial" altLang="Arial" sz="600" dirty="0"/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235275" algn="l" rtl="0" eaLnBrk="0">
                        <a:lnSpc>
                          <a:spcPts val="777"/>
                        </a:lnSpc>
                        <a:spcBef>
                          <a:spcPts val="192"/>
                        </a:spcBef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times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rated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endParaRPr lang="Arial" altLang="Arial" sz="6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195430" algn="l" rtl="0" eaLnBrk="0">
                        <a:lnSpc>
                          <a:spcPts val="777"/>
                        </a:lnSpc>
                        <a:spcBef>
                          <a:spcPts val="191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THD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&lt;3%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Linear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back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＜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600" dirty="0"/>
                    </a:p>
                    <a:p>
                      <a:pPr marL="42384" algn="l" rtl="0" eaLnBrk="0">
                        <a:lnSpc>
                          <a:spcPct val="86000"/>
                        </a:lnSpc>
                        <a:spcBef>
                          <a:spcPts val="1247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r>
                        <a:rPr sz="600" spc="1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Regulation</a:t>
                      </a:r>
                      <a:endParaRPr lang="Arial" altLang="Arial" sz="6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443199" algn="l" rtl="0" eaLnBrk="0">
                        <a:lnSpc>
                          <a:spcPct val="8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61000-6-1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610006-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,FCC15class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394370" y="2170521"/>
            <a:ext cx="6350" cy="101826"/>
          </a:xfrm>
          <a:prstGeom prst="rect">
            <a:avLst/>
          </a:prstGeom>
        </p:spPr>
      </p:pic>
      <p:sp>
        <p:nvSpPr>
          <p:cNvPr id="28" name="rect"/>
          <p:cNvSpPr/>
          <p:nvPr/>
        </p:nvSpPr>
        <p:spPr>
          <a:xfrm>
            <a:off x="929208" y="6976186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" name="rect"/>
          <p:cNvSpPr/>
          <p:nvPr/>
        </p:nvSpPr>
        <p:spPr>
          <a:xfrm>
            <a:off x="929208" y="5550865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" name="rect"/>
          <p:cNvSpPr/>
          <p:nvPr/>
        </p:nvSpPr>
        <p:spPr>
          <a:xfrm>
            <a:off x="929208" y="5143627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" name="rect"/>
          <p:cNvSpPr/>
          <p:nvPr/>
        </p:nvSpPr>
        <p:spPr>
          <a:xfrm>
            <a:off x="929208" y="5347246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rect"/>
          <p:cNvSpPr/>
          <p:nvPr/>
        </p:nvSpPr>
        <p:spPr>
          <a:xfrm>
            <a:off x="929208" y="6161722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" name="rect"/>
          <p:cNvSpPr/>
          <p:nvPr/>
        </p:nvSpPr>
        <p:spPr>
          <a:xfrm>
            <a:off x="929208" y="6568947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" name="rect"/>
          <p:cNvSpPr/>
          <p:nvPr/>
        </p:nvSpPr>
        <p:spPr>
          <a:xfrm>
            <a:off x="929208" y="4940007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" name="rect"/>
          <p:cNvSpPr/>
          <p:nvPr/>
        </p:nvSpPr>
        <p:spPr>
          <a:xfrm>
            <a:off x="929208" y="5754484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" name="rect"/>
          <p:cNvSpPr/>
          <p:nvPr/>
        </p:nvSpPr>
        <p:spPr>
          <a:xfrm>
            <a:off x="929208" y="6772567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" name="rect"/>
          <p:cNvSpPr/>
          <p:nvPr/>
        </p:nvSpPr>
        <p:spPr>
          <a:xfrm>
            <a:off x="929208" y="4721720"/>
            <a:ext cx="4487621" cy="116471"/>
          </a:xfrm>
          <a:prstGeom prst="rect">
            <a:avLst/>
          </a:prstGeom>
          <a:solidFill>
            <a:srgbClr val="F4631D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rect"/>
          <p:cNvSpPr/>
          <p:nvPr/>
        </p:nvSpPr>
        <p:spPr>
          <a:xfrm>
            <a:off x="929208" y="5958103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" name="rect"/>
          <p:cNvSpPr/>
          <p:nvPr/>
        </p:nvSpPr>
        <p:spPr>
          <a:xfrm>
            <a:off x="929208" y="6365328"/>
            <a:ext cx="4487621" cy="101803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0" name="table 40"/>
          <p:cNvGraphicFramePr>
            <a:graphicFrameLocks noGrp="1"/>
          </p:cNvGraphicFramePr>
          <p:nvPr/>
        </p:nvGraphicFramePr>
        <p:xfrm>
          <a:off x="927620" y="4720132"/>
          <a:ext cx="4490720" cy="2359025"/>
        </p:xfrm>
        <a:graphic>
          <a:graphicData uri="http://schemas.openxmlformats.org/drawingml/2006/table">
            <a:tbl>
              <a:tblPr/>
              <a:tblGrid>
                <a:gridCol w="1367790"/>
                <a:gridCol w="1050289"/>
                <a:gridCol w="960755"/>
                <a:gridCol w="1111885"/>
              </a:tblGrid>
              <a:tr h="225043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0057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Part</a:t>
                      </a:r>
                      <a:r>
                        <a:rPr sz="600" spc="14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Number</a:t>
                      </a:r>
                      <a:endParaRPr lang="Arial" altLang="Arial" sz="600" dirty="0"/>
                    </a:p>
                    <a:p>
                      <a:pPr marL="70860" algn="l" rtl="0" eaLnBrk="0">
                        <a:lnSpc>
                          <a:spcPts val="777"/>
                        </a:lnSpc>
                        <a:spcBef>
                          <a:spcPts val="67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Energy</a:t>
                      </a:r>
                      <a:r>
                        <a:rPr sz="600" spc="1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storage</a:t>
                      </a:r>
                      <a:endParaRPr lang="Arial" altLang="Arial" sz="600" dirty="0"/>
                    </a:p>
                    <a:p>
                      <a:pPr marL="67489" algn="l" rtl="0" eaLnBrk="0">
                        <a:lnSpc>
                          <a:spcPts val="743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Capa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ity</a:t>
                      </a:r>
                      <a:endParaRPr lang="Arial" altLang="Arial" sz="600" dirty="0"/>
                    </a:p>
                    <a:p>
                      <a:pPr marL="70057" algn="l" rtl="0" eaLnBrk="0">
                        <a:lnSpc>
                          <a:spcPct val="82000"/>
                        </a:lnSpc>
                        <a:spcBef>
                          <a:spcPts val="215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Nominal</a:t>
                      </a:r>
                      <a:r>
                        <a:rPr sz="600" spc="1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  <a:p>
                      <a:pPr marL="6981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Maximum</a:t>
                      </a:r>
                      <a:r>
                        <a:rPr sz="600" spc="1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Charge</a:t>
                      </a:r>
                      <a:r>
                        <a:rPr sz="60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  <a:p>
                      <a:pPr marL="70458" algn="l" rtl="0" eaLnBrk="0">
                        <a:lnSpc>
                          <a:spcPts val="851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Discharge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Cut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off</a:t>
                      </a:r>
                      <a:r>
                        <a:rPr sz="60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  <a:p>
                      <a:pPr marL="71261" algn="l" rtl="0" eaLnBrk="0">
                        <a:lnSpc>
                          <a:spcPts val="748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Internal</a:t>
                      </a:r>
                      <a:r>
                        <a:rPr sz="600" spc="2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Configuration</a:t>
                      </a:r>
                      <a:endParaRPr lang="Arial" altLang="Arial" sz="600" dirty="0"/>
                    </a:p>
                    <a:p>
                      <a:pPr marL="70860" algn="l" rtl="0" eaLnBrk="0">
                        <a:lnSpc>
                          <a:spcPct val="69000"/>
                        </a:lnSpc>
                        <a:spcBef>
                          <a:spcPts val="194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ESR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@1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KHz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50%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SOC</a:t>
                      </a:r>
                      <a:endParaRPr lang="Arial" altLang="Arial" sz="600" dirty="0"/>
                    </a:p>
                    <a:p>
                      <a:pPr marL="69816" algn="l" rtl="0" eaLnBrk="0">
                        <a:lnSpc>
                          <a:spcPct val="111000"/>
                        </a:lnSpc>
                        <a:spcBef>
                          <a:spcPts val="118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Max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Continuous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Charge</a:t>
                      </a:r>
                      <a:r>
                        <a:rPr sz="60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Max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Continuous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Discharge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Dimen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ions</a:t>
                      </a:r>
                      <a:endParaRPr lang="Arial" altLang="Arial" sz="600" dirty="0"/>
                    </a:p>
                    <a:p>
                      <a:pPr marL="65242" algn="l" rtl="0" eaLnBrk="0">
                        <a:lnSpc>
                          <a:spcPct val="85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Weig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ht</a:t>
                      </a:r>
                      <a:endParaRPr lang="Arial" altLang="Arial" sz="600" dirty="0"/>
                    </a:p>
                    <a:p>
                      <a:pPr marL="70860" algn="l" rtl="0" eaLnBrk="0">
                        <a:lnSpc>
                          <a:spcPts val="777"/>
                        </a:lnSpc>
                        <a:spcBef>
                          <a:spcPts val="56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Projected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cycle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life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</a:t>
                      </a:r>
                      <a:r>
                        <a:rPr sz="60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600" dirty="0"/>
                    </a:p>
                    <a:p>
                      <a:pPr marL="71020" algn="l" rtl="0" eaLnBrk="0">
                        <a:lnSpc>
                          <a:spcPts val="743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Round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Trip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Efficiency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*</a:t>
                      </a:r>
                      <a:r>
                        <a:rPr sz="60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  <a:p>
                      <a:pPr marL="67489" algn="l" rtl="0" eaLnBrk="0">
                        <a:lnSpc>
                          <a:spcPts val="856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Cells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Self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discharge</a:t>
                      </a:r>
                      <a:r>
                        <a:rPr sz="60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Rate</a:t>
                      </a:r>
                      <a:endParaRPr lang="Arial" altLang="Arial" sz="600" dirty="0"/>
                    </a:p>
                    <a:p>
                      <a:pPr marL="70860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Projected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life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600" dirty="0"/>
                    </a:p>
                    <a:p>
                      <a:pPr marL="69816" indent="1203" algn="l" rtl="0" eaLnBrk="0">
                        <a:lnSpc>
                          <a:spcPct val="11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Recommended</a:t>
                      </a:r>
                      <a:r>
                        <a:rPr sz="60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Depth</a:t>
                      </a:r>
                      <a:r>
                        <a:rPr sz="60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600" spc="1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Discharge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Maximum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Depth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Discharge</a:t>
                      </a:r>
                      <a:endParaRPr lang="Arial" altLang="Arial" sz="600" dirty="0"/>
                    </a:p>
                    <a:p>
                      <a:pPr marL="67489" algn="l" rtl="0" eaLnBrk="0">
                        <a:lnSpc>
                          <a:spcPct val="84000"/>
                        </a:lnSpc>
                        <a:spcBef>
                          <a:spcPts val="126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Cooling</a:t>
                      </a:r>
                      <a:r>
                        <a:rPr sz="600" spc="1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Method</a:t>
                      </a:r>
                      <a:endParaRPr lang="Arial" altLang="Arial" sz="600" dirty="0"/>
                    </a:p>
                    <a:p>
                      <a:pPr marL="67890" algn="l" rtl="0" eaLnBrk="0">
                        <a:lnSpc>
                          <a:spcPct val="9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Shell</a:t>
                      </a:r>
                      <a:r>
                        <a:rPr sz="600" spc="1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Material</a:t>
                      </a:r>
                      <a:endParaRPr lang="Arial" altLang="Arial" sz="600" dirty="0"/>
                    </a:p>
                    <a:p>
                      <a:pPr marL="70860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Parallel</a:t>
                      </a:r>
                      <a:r>
                        <a:rPr sz="600" spc="2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Connection</a:t>
                      </a:r>
                      <a:endParaRPr lang="Arial" altLang="Arial" sz="600" dirty="0"/>
                    </a:p>
                    <a:p>
                      <a:pPr marL="67489" algn="l" rtl="0" eaLnBrk="0">
                        <a:lnSpc>
                          <a:spcPts val="918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Compatible</a:t>
                      </a:r>
                      <a:r>
                        <a:rPr sz="600" spc="2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Protocol</a:t>
                      </a:r>
                      <a:endParaRPr lang="Arial" altLang="Arial" sz="600" dirty="0"/>
                    </a:p>
                    <a:p>
                      <a:pPr marL="69816" algn="l" rtl="0" eaLnBrk="0">
                        <a:lnSpc>
                          <a:spcPts val="808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Monitoring</a:t>
                      </a:r>
                      <a:r>
                        <a:rPr sz="600" spc="1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Data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62669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GTEM</a:t>
                      </a:r>
                      <a:r>
                        <a:rPr sz="600" b="1" spc="4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-48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b="1" spc="4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5.5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K-W</a:t>
                      </a:r>
                      <a:endParaRPr lang="Arial" altLang="Arial" sz="600" dirty="0"/>
                    </a:p>
                    <a:p>
                      <a:pPr marL="161706" algn="l" rtl="0" eaLnBrk="0">
                        <a:lnSpc>
                          <a:spcPts val="465"/>
                        </a:lnSpc>
                        <a:spcBef>
                          <a:spcPts val="198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5.4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kWh</a:t>
                      </a:r>
                      <a:endParaRPr lang="Arial" altLang="Arial" sz="600" dirty="0"/>
                    </a:p>
                    <a:p>
                      <a:pPr marL="16724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5Ah</a:t>
                      </a:r>
                      <a:endParaRPr lang="Arial" altLang="Arial" sz="600" dirty="0"/>
                    </a:p>
                    <a:p>
                      <a:pPr marL="16170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51.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V/DC</a:t>
                      </a:r>
                      <a:endParaRPr lang="Arial" altLang="Arial" sz="600" dirty="0"/>
                    </a:p>
                    <a:p>
                      <a:pPr marL="16170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58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endParaRPr lang="Arial" altLang="Arial" sz="600" dirty="0"/>
                    </a:p>
                    <a:p>
                      <a:pPr marL="161145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endParaRPr lang="Arial" altLang="Arial" sz="600" dirty="0"/>
                    </a:p>
                    <a:p>
                      <a:pPr marL="16724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EM21</a:t>
                      </a:r>
                      <a:endParaRPr lang="Arial" altLang="Arial" sz="600" dirty="0"/>
                    </a:p>
                    <a:p>
                      <a:pPr marL="162991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&lt;8mΩ</a:t>
                      </a:r>
                      <a:endParaRPr lang="Arial" altLang="Arial" sz="600" dirty="0"/>
                    </a:p>
                    <a:p>
                      <a:pPr marL="167244" algn="l" rtl="0" eaLnBrk="0">
                        <a:lnSpc>
                          <a:spcPts val="465"/>
                        </a:lnSpc>
                        <a:spcBef>
                          <a:spcPts val="335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00A</a:t>
                      </a:r>
                      <a:endParaRPr lang="Arial" altLang="Arial" sz="600" dirty="0"/>
                    </a:p>
                    <a:p>
                      <a:pPr marL="16724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00A</a:t>
                      </a:r>
                      <a:endParaRPr lang="Arial" altLang="Arial" sz="600" dirty="0"/>
                    </a:p>
                    <a:p>
                      <a:pPr marL="161145" algn="l" rtl="0" eaLnBrk="0">
                        <a:lnSpc>
                          <a:spcPct val="85000"/>
                        </a:lnSpc>
                        <a:spcBef>
                          <a:spcPts val="325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470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510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5(mm)</a:t>
                      </a:r>
                      <a:endParaRPr lang="Arial" altLang="Arial" sz="600" dirty="0"/>
                    </a:p>
                    <a:p>
                      <a:pPr marL="161145" algn="l" rtl="0" eaLnBrk="0">
                        <a:lnSpc>
                          <a:spcPct val="85000"/>
                        </a:lnSpc>
                        <a:spcBef>
                          <a:spcPts val="197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kg</a:t>
                      </a:r>
                      <a:endParaRPr lang="Arial" altLang="Arial" sz="600" dirty="0"/>
                    </a:p>
                    <a:p>
                      <a:pPr marL="162509" indent="-1284" algn="l" rtl="0" eaLnBrk="0">
                        <a:lnSpc>
                          <a:spcPct val="107000"/>
                        </a:lnSpc>
                        <a:spcBef>
                          <a:spcPts val="5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20000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times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97.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58825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GTEF</a:t>
                      </a:r>
                      <a:r>
                        <a:rPr sz="600" b="1" spc="4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-48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b="1" spc="4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</a:t>
                      </a:r>
                      <a:r>
                        <a:rPr sz="600" b="1" spc="2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</a:t>
                      </a:r>
                      <a:endParaRPr lang="Arial" altLang="Arial" sz="600" dirty="0"/>
                    </a:p>
                    <a:p>
                      <a:pPr marL="163400" algn="l" rtl="0" eaLnBrk="0">
                        <a:lnSpc>
                          <a:spcPts val="465"/>
                        </a:lnSpc>
                        <a:spcBef>
                          <a:spcPts val="198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kWh</a:t>
                      </a:r>
                      <a:endParaRPr lang="Arial" altLang="Arial" sz="600" dirty="0"/>
                    </a:p>
                    <a:p>
                      <a:pPr marL="15738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Ah</a:t>
                      </a:r>
                      <a:endParaRPr lang="Arial" altLang="Arial" sz="600" dirty="0"/>
                    </a:p>
                    <a:p>
                      <a:pPr marL="15786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51.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V/DC</a:t>
                      </a:r>
                      <a:endParaRPr lang="Arial" altLang="Arial" sz="600" dirty="0"/>
                    </a:p>
                    <a:p>
                      <a:pPr marL="15786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57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endParaRPr lang="Arial" altLang="Arial" sz="600" dirty="0"/>
                    </a:p>
                    <a:p>
                      <a:pPr marL="15730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44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endParaRPr lang="Arial" altLang="Arial" sz="600" dirty="0"/>
                    </a:p>
                    <a:p>
                      <a:pPr marL="163400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EF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  <a:p>
                      <a:pPr marL="15914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&lt;9mΩ</a:t>
                      </a:r>
                      <a:endParaRPr lang="Arial" altLang="Arial" sz="600" dirty="0"/>
                    </a:p>
                    <a:p>
                      <a:pPr marL="163400" algn="l" rtl="0" eaLnBrk="0">
                        <a:lnSpc>
                          <a:spcPts val="465"/>
                        </a:lnSpc>
                        <a:spcBef>
                          <a:spcPts val="334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00A</a:t>
                      </a:r>
                      <a:endParaRPr lang="Arial" altLang="Arial" sz="600" dirty="0"/>
                    </a:p>
                    <a:p>
                      <a:pPr marL="163400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00A</a:t>
                      </a:r>
                      <a:endParaRPr lang="Arial" altLang="Arial" sz="600" dirty="0"/>
                    </a:p>
                    <a:p>
                      <a:pPr marL="158264" algn="l" rtl="0" eaLnBrk="0">
                        <a:lnSpc>
                          <a:spcPct val="85000"/>
                        </a:lnSpc>
                        <a:spcBef>
                          <a:spcPts val="325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730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750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8(mm)</a:t>
                      </a:r>
                      <a:endParaRPr lang="Arial" altLang="Arial" sz="600" dirty="0"/>
                    </a:p>
                    <a:p>
                      <a:pPr marL="163400" algn="l" rtl="0" eaLnBrk="0">
                        <a:lnSpc>
                          <a:spcPct val="85000"/>
                        </a:lnSpc>
                        <a:spcBef>
                          <a:spcPts val="197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7kg</a:t>
                      </a:r>
                      <a:endParaRPr lang="Arial" altLang="Arial" sz="600" dirty="0"/>
                    </a:p>
                    <a:p>
                      <a:pPr marL="367489" indent="-204089" algn="l" rtl="0" eaLnBrk="0">
                        <a:lnSpc>
                          <a:spcPct val="107000"/>
                        </a:lnSpc>
                        <a:spcBef>
                          <a:spcPts val="5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times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97.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7%</a:t>
                      </a:r>
                      <a:endParaRPr lang="Arial" altLang="Arial" sz="600" dirty="0"/>
                    </a:p>
                    <a:p>
                      <a:pPr marL="230173" algn="l" rtl="0" eaLnBrk="0">
                        <a:lnSpc>
                          <a:spcPts val="777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60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2%</a:t>
                      </a:r>
                      <a:r>
                        <a:rPr sz="60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month</a:t>
                      </a:r>
                      <a:endParaRPr lang="Arial" altLang="Arial" sz="600" dirty="0"/>
                    </a:p>
                    <a:p>
                      <a:pPr marL="373989" indent="-41892" algn="l" rtl="0" eaLnBrk="0">
                        <a:lnSpc>
                          <a:spcPct val="108000"/>
                        </a:lnSpc>
                        <a:spcBef>
                          <a:spcPts val="17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years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</a:t>
                      </a:r>
                      <a:r>
                        <a:rPr sz="60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≤90</a:t>
                      </a:r>
                      <a:r>
                        <a:rPr sz="60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600" dirty="0"/>
                    </a:p>
                    <a:p>
                      <a:pPr marL="354648" algn="l" rtl="0" eaLnBrk="0">
                        <a:lnSpc>
                          <a:spcPct val="83000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Natur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</a:t>
                      </a:r>
                      <a:endParaRPr lang="Arial" altLang="Arial" sz="600" dirty="0"/>
                    </a:p>
                    <a:p>
                      <a:pPr marL="247749" indent="-116370" algn="l" rtl="0" eaLnBrk="0">
                        <a:lnSpc>
                          <a:spcPct val="108000"/>
                        </a:lnSpc>
                        <a:spcBef>
                          <a:spcPts val="74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Metal</a:t>
                      </a:r>
                      <a:r>
                        <a:rPr sz="60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&amp;</a:t>
                      </a:r>
                      <a:r>
                        <a:rPr sz="60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ABS</a:t>
                      </a:r>
                      <a:r>
                        <a:rPr sz="60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plastic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Up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sets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RS</a:t>
                      </a:r>
                      <a:r>
                        <a:rPr sz="60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48</a:t>
                      </a:r>
                      <a:r>
                        <a:rPr sz="60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32321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GTEM</a:t>
                      </a:r>
                      <a:r>
                        <a:rPr sz="600" b="1" spc="4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-48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b="1" spc="4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</a:t>
                      </a:r>
                      <a:r>
                        <a:rPr sz="600" b="1" spc="3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</a:t>
                      </a:r>
                      <a:endParaRPr lang="Arial" altLang="Arial" sz="600" dirty="0"/>
                    </a:p>
                    <a:p>
                      <a:pPr marL="136895" algn="l" rtl="0" eaLnBrk="0">
                        <a:lnSpc>
                          <a:spcPts val="465"/>
                        </a:lnSpc>
                        <a:spcBef>
                          <a:spcPts val="198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kWh</a:t>
                      </a:r>
                      <a:endParaRPr lang="Arial" altLang="Arial" sz="600" dirty="0"/>
                    </a:p>
                    <a:p>
                      <a:pPr marL="13087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Ah</a:t>
                      </a:r>
                      <a:endParaRPr lang="Arial" altLang="Arial" sz="600" dirty="0"/>
                    </a:p>
                    <a:p>
                      <a:pPr marL="131358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51.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V/DC</a:t>
                      </a:r>
                      <a:endParaRPr lang="Arial" altLang="Arial" sz="600" dirty="0"/>
                    </a:p>
                    <a:p>
                      <a:pPr marL="131358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58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endParaRPr lang="Arial" altLang="Arial" sz="600" dirty="0"/>
                    </a:p>
                    <a:p>
                      <a:pPr marL="13079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endParaRPr lang="Arial" altLang="Arial" sz="600" dirty="0"/>
                    </a:p>
                    <a:p>
                      <a:pPr marL="136895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EM21</a:t>
                      </a:r>
                      <a:endParaRPr lang="Arial" altLang="Arial" sz="600" dirty="0"/>
                    </a:p>
                    <a:p>
                      <a:pPr marL="132642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&lt;15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mΩ</a:t>
                      </a:r>
                      <a:endParaRPr lang="Arial" altLang="Arial" sz="600" dirty="0"/>
                    </a:p>
                    <a:p>
                      <a:pPr marL="130876" algn="l" rtl="0" eaLnBrk="0">
                        <a:lnSpc>
                          <a:spcPts val="465"/>
                        </a:lnSpc>
                        <a:spcBef>
                          <a:spcPts val="335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  <a:p>
                      <a:pPr marL="13087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  <a:p>
                      <a:pPr marL="131759" algn="l" rtl="0" eaLnBrk="0">
                        <a:lnSpc>
                          <a:spcPct val="85000"/>
                        </a:lnSpc>
                        <a:spcBef>
                          <a:spcPts val="325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700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765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5(mm)</a:t>
                      </a:r>
                      <a:endParaRPr lang="Arial" altLang="Arial" sz="600" dirty="0"/>
                    </a:p>
                    <a:p>
                      <a:pPr marL="136895" algn="l" rtl="0" eaLnBrk="0">
                        <a:lnSpc>
                          <a:spcPct val="85000"/>
                        </a:lnSpc>
                        <a:spcBef>
                          <a:spcPts val="197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2kg</a:t>
                      </a:r>
                      <a:endParaRPr lang="Arial" altLang="Arial" sz="600" dirty="0"/>
                    </a:p>
                    <a:p>
                      <a:pPr marL="132160" indent="-1284" algn="l" rtl="0" eaLnBrk="0">
                        <a:lnSpc>
                          <a:spcPct val="107000"/>
                        </a:lnSpc>
                        <a:spcBef>
                          <a:spcPts val="5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20000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times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   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97.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58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5029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54560" algn="l" rtl="0" eaLnBrk="0">
                        <a:lnSpc>
                          <a:spcPts val="777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System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temperature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SOC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SOH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cycle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cell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’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862877" y="4888172"/>
            <a:ext cx="1620204" cy="224326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062905" y="1248840"/>
            <a:ext cx="1536700" cy="2279650"/>
          </a:xfrm>
          <a:prstGeom prst="rect">
            <a:avLst/>
          </a:prstGeom>
        </p:spPr>
      </p:pic>
      <p:sp>
        <p:nvSpPr>
          <p:cNvPr id="43" name="textbox 43"/>
          <p:cNvSpPr/>
          <p:nvPr/>
        </p:nvSpPr>
        <p:spPr>
          <a:xfrm>
            <a:off x="8376293" y="5349847"/>
            <a:ext cx="3865879" cy="7639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4040"/>
              </a:lnSpc>
              <a:tabLst/>
            </a:pPr>
            <a:r>
              <a:rPr sz="3300" b="1" spc="0" dirty="0" baseline="12482">
                <a:solidFill>
                  <a:srgbClr val="F4631D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r>
              <a:rPr sz="2100" spc="990" dirty="0">
                <a:solidFill>
                  <a:srgbClr val="F4631D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3000" b="1" spc="99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-</a:t>
            </a:r>
            <a:r>
              <a:rPr sz="3000" b="1" spc="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All</a:t>
            </a:r>
            <a:r>
              <a:rPr sz="3000" b="1" spc="99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-</a:t>
            </a:r>
            <a:r>
              <a:rPr sz="3000" b="1" spc="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in</a:t>
            </a:r>
            <a:r>
              <a:rPr sz="3000" b="1" spc="9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-</a:t>
            </a:r>
            <a:r>
              <a:rPr sz="3000" b="1" spc="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One</a:t>
            </a:r>
            <a:endParaRPr lang="Roboto" altLang="Roboto" sz="3000" dirty="0"/>
          </a:p>
          <a:p>
            <a:pPr algn="r" rtl="0" eaLnBrk="0">
              <a:lnSpc>
                <a:spcPts val="1771"/>
              </a:lnSpc>
              <a:tabLst/>
            </a:pPr>
            <a:r>
              <a:rPr sz="1300" b="1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Solar</a:t>
            </a:r>
            <a:r>
              <a:rPr sz="1300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300" b="1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Panel</a:t>
            </a:r>
            <a:r>
              <a:rPr sz="1300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300" b="1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+</a:t>
            </a:r>
            <a:r>
              <a:rPr sz="1300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300" b="1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In</a:t>
            </a:r>
            <a:r>
              <a:rPr sz="1300" b="1" spc="-2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v</a:t>
            </a:r>
            <a:r>
              <a:rPr sz="1300" b="1" spc="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erter</a:t>
            </a:r>
            <a:r>
              <a:rPr sz="1300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300" b="1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+</a:t>
            </a:r>
            <a:r>
              <a:rPr sz="1300" spc="-3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300" b="1" spc="0" dirty="0">
                <a:solidFill>
                  <a:srgbClr val="231815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BESS</a:t>
            </a:r>
            <a:endParaRPr lang="Roboto" altLang="Roboto" sz="1300" dirty="0"/>
          </a:p>
        </p:txBody>
      </p:sp>
      <p:sp>
        <p:nvSpPr>
          <p:cNvPr id="44" name="textbox 44"/>
          <p:cNvSpPr/>
          <p:nvPr/>
        </p:nvSpPr>
        <p:spPr>
          <a:xfrm>
            <a:off x="2993326" y="857594"/>
            <a:ext cx="1280160" cy="16313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467"/>
              </a:lnSpc>
              <a:tabLst/>
            </a:pPr>
            <a:endParaRPr lang="Arial" altLang="Arial" sz="100" dirty="0"/>
          </a:p>
          <a:p>
            <a:pPr marL="14706" algn="l" rtl="0" eaLnBrk="0">
              <a:lnSpc>
                <a:spcPct val="83000"/>
              </a:lnSpc>
              <a:tabLst/>
            </a:pPr>
            <a:r>
              <a:rPr sz="600" b="1" spc="1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Mode</a:t>
            </a:r>
            <a:r>
              <a:rPr sz="600" b="1" spc="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lang="Arial" altLang="Arial" sz="600" dirty="0"/>
          </a:p>
          <a:p>
            <a:pPr marL="15107" algn="l" rtl="0" eaLnBrk="0">
              <a:lnSpc>
                <a:spcPct val="84000"/>
              </a:lnSpc>
              <a:spcBef>
                <a:spcPts val="201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600" spc="1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Type</a:t>
            </a:r>
            <a:endParaRPr lang="Arial" altLang="Arial" sz="600" dirty="0"/>
          </a:p>
          <a:p>
            <a:pPr marL="12700" indent="2407" algn="l" rtl="0" eaLnBrk="0">
              <a:lnSpc>
                <a:spcPct val="111000"/>
              </a:lnSpc>
              <a:spcBef>
                <a:spcPts val="9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Voltage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Range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Charging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Discharging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Charging</a:t>
            </a:r>
            <a:r>
              <a:rPr sz="600" spc="19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Curve</a:t>
            </a:r>
            <a:endParaRPr lang="Arial" altLang="Arial" sz="600" dirty="0"/>
          </a:p>
          <a:p>
            <a:pPr marL="12700" indent="3370" algn="l" rtl="0" eaLnBrk="0">
              <a:lnSpc>
                <a:spcPct val="107000"/>
              </a:lnSpc>
              <a:spcBef>
                <a:spcPts val="111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Extemal</a:t>
            </a:r>
            <a:r>
              <a:rPr sz="600" spc="19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600" spc="1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Sensor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Charging</a:t>
            </a:r>
            <a:r>
              <a:rPr sz="600" spc="10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Strategy</a:t>
            </a:r>
            <a:r>
              <a:rPr sz="600" spc="10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600" spc="10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600" spc="10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endParaRPr lang="Arial" altLang="Arial" sz="600" dirty="0"/>
          </a:p>
          <a:p>
            <a:pPr marL="15268" algn="l" rtl="0" eaLnBrk="0">
              <a:lnSpc>
                <a:spcPct val="86000"/>
              </a:lnSpc>
              <a:spcBef>
                <a:spcPts val="127"/>
              </a:spcBef>
              <a:tabLst/>
            </a:pPr>
            <a:r>
              <a:rPr sz="6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PV</a:t>
            </a:r>
            <a:r>
              <a:rPr sz="600" spc="9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String</a:t>
            </a:r>
            <a:r>
              <a:rPr sz="600" spc="9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Input</a:t>
            </a:r>
            <a:r>
              <a:rPr sz="600" spc="8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Data</a:t>
            </a:r>
            <a:endParaRPr lang="Arial" altLang="Arial" sz="600" dirty="0"/>
          </a:p>
          <a:p>
            <a:pPr marL="15027" algn="l" rtl="0" eaLnBrk="0">
              <a:lnSpc>
                <a:spcPct val="83000"/>
              </a:lnSpc>
              <a:spcBef>
                <a:spcPts val="178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DC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Input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  <a:p>
            <a:pPr marL="16070" algn="l" rtl="0" eaLnBrk="0">
              <a:lnSpc>
                <a:spcPts val="808"/>
              </a:lnSpc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PV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Input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Voltage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  <a:p>
            <a:pPr marL="15027" algn="l" rtl="0" eaLnBrk="0">
              <a:lnSpc>
                <a:spcPct val="84000"/>
              </a:lnSpc>
              <a:spcBef>
                <a:spcPts val="195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MPPT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Range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  <a:p>
            <a:pPr marL="13101" algn="l" rtl="0" eaLnBrk="0">
              <a:lnSpc>
                <a:spcPts val="851"/>
              </a:lnSpc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Start</a:t>
            </a:r>
            <a:r>
              <a:rPr sz="600" spc="6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</a:t>
            </a:r>
            <a:r>
              <a:rPr sz="600" spc="6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Voltage</a:t>
            </a:r>
            <a:r>
              <a:rPr sz="600" spc="6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6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  <a:p>
            <a:pPr marL="16070" algn="l" rtl="0" eaLnBrk="0">
              <a:lnSpc>
                <a:spcPts val="739"/>
              </a:lnSpc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PV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Input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  <a:p>
            <a:pPr marL="15268" algn="l" rtl="0" eaLnBrk="0">
              <a:lnSpc>
                <a:spcPts val="860"/>
              </a:lnSpc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MPPT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Trackers</a:t>
            </a:r>
            <a:endParaRPr lang="Arial" altLang="Arial" sz="600" dirty="0"/>
          </a:p>
          <a:p>
            <a:pPr marL="15268" algn="l" rtl="0" eaLnBrk="0">
              <a:lnSpc>
                <a:spcPts val="777"/>
              </a:lnSpc>
              <a:spcBef>
                <a:spcPts val="22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Strings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MPPT</a:t>
            </a:r>
            <a:r>
              <a:rPr sz="600" spc="6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Tracker</a:t>
            </a:r>
            <a:endParaRPr lang="Arial" altLang="Arial" sz="600" dirty="0"/>
          </a:p>
        </p:txBody>
      </p:sp>
      <p:sp>
        <p:nvSpPr>
          <p:cNvPr id="45" name="textbox 45"/>
          <p:cNvSpPr/>
          <p:nvPr/>
        </p:nvSpPr>
        <p:spPr>
          <a:xfrm>
            <a:off x="8378921" y="4983480"/>
            <a:ext cx="4246879" cy="385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2830"/>
              </a:lnSpc>
              <a:tabLst/>
            </a:pPr>
            <a:r>
              <a:rPr sz="2300" b="1" spc="0" dirty="0">
                <a:solidFill>
                  <a:srgbClr val="F4631D">
                    <a:alpha val="100000"/>
                  </a:srgbClr>
                </a:solidFill>
                <a:latin typeface="Arial"/>
                <a:ea typeface="Arial"/>
                <a:cs typeface="Arial"/>
              </a:rPr>
              <a:t>Clean</a:t>
            </a:r>
            <a:r>
              <a:rPr sz="2300" spc="5570" dirty="0">
                <a:solidFill>
                  <a:srgbClr val="F4631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300" b="1" spc="0" dirty="0">
                <a:solidFill>
                  <a:srgbClr val="F4631D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2300" spc="5550" dirty="0">
                <a:solidFill>
                  <a:srgbClr val="F4631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300" b="1" spc="0" dirty="0">
                <a:solidFill>
                  <a:srgbClr val="F4631D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Supply</a:t>
            </a:r>
            <a:endParaRPr lang="Arial" altLang="Arial" sz="2300" dirty="0"/>
          </a:p>
        </p:txBody>
      </p:sp>
      <p:sp>
        <p:nvSpPr>
          <p:cNvPr id="46" name="textbox 46"/>
          <p:cNvSpPr/>
          <p:nvPr/>
        </p:nvSpPr>
        <p:spPr>
          <a:xfrm>
            <a:off x="2990919" y="2567780"/>
            <a:ext cx="1285875" cy="1158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8144" algn="l" rtl="0" eaLnBrk="0">
              <a:lnSpc>
                <a:spcPts val="777"/>
              </a:lnSpc>
              <a:tabLst/>
            </a:pP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Rated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Output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PS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  <a:p>
            <a:pPr marL="17434" algn="l" rtl="0" eaLnBrk="0">
              <a:lnSpc>
                <a:spcPct val="83000"/>
              </a:lnSpc>
              <a:spcBef>
                <a:spcPts val="142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</a:t>
            </a:r>
            <a:r>
              <a:rPr sz="600" spc="8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8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r>
              <a:rPr sz="600" spc="8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Output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endParaRPr lang="Arial" altLang="Arial" sz="600" dirty="0"/>
          </a:p>
          <a:p>
            <a:pPr marL="18478" algn="l" rtl="0" eaLnBrk="0">
              <a:lnSpc>
                <a:spcPts val="860"/>
              </a:lnSpc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Peak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Rower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  <a:p>
            <a:pPr marL="17434" indent="-4734" algn="l" rtl="0" eaLnBrk="0">
              <a:lnSpc>
                <a:spcPct val="98000"/>
              </a:lnSpc>
              <a:spcBef>
                <a:spcPts val="147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Output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Rated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  <a:p>
            <a:pPr marL="14706" indent="2435" algn="l" rtl="0" eaLnBrk="0">
              <a:lnSpc>
                <a:spcPct val="130000"/>
              </a:lnSpc>
              <a:spcBef>
                <a:spcPts val="188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Continuous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Passthrough</a:t>
            </a: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(A)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Output</a:t>
            </a:r>
            <a:r>
              <a:rPr sz="600" spc="1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Frequency</a:t>
            </a:r>
            <a:r>
              <a:rPr sz="600" spc="1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600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Voltage</a:t>
            </a:r>
            <a:endParaRPr lang="Arial" altLang="Arial" sz="600" dirty="0"/>
          </a:p>
          <a:p>
            <a:pPr marL="15428" algn="l" rtl="0" eaLnBrk="0">
              <a:lnSpc>
                <a:spcPct val="86000"/>
              </a:lnSpc>
              <a:spcBef>
                <a:spcPts val="724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600" spc="10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Type</a:t>
            </a:r>
            <a:endParaRPr lang="Arial" altLang="Arial" sz="600" dirty="0"/>
          </a:p>
          <a:p>
            <a:pPr marL="15107" algn="l" rtl="0" eaLnBrk="0">
              <a:lnSpc>
                <a:spcPct val="66000"/>
              </a:lnSpc>
              <a:spcBef>
                <a:spcPts val="186"/>
              </a:spcBef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600" spc="19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Harmonic</a:t>
            </a:r>
            <a:r>
              <a:rPr sz="600" spc="1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Distortion</a:t>
            </a:r>
            <a:endParaRPr lang="Arial" altLang="Arial" sz="600" dirty="0"/>
          </a:p>
          <a:p>
            <a:pPr marL="17434" algn="l" rtl="0" eaLnBrk="0">
              <a:lnSpc>
                <a:spcPts val="921"/>
              </a:lnSpc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</a:t>
            </a:r>
            <a:r>
              <a:rPr sz="600" spc="9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Efficiency</a:t>
            </a:r>
            <a:endParaRPr lang="Arial" altLang="Arial" sz="600" dirty="0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13878151" y="4305562"/>
            <a:ext cx="1055827" cy="1055827"/>
            <a:chOff x="0" y="0"/>
            <a:chExt cx="1055827" cy="1055827"/>
          </a:xfrm>
        </p:grpSpPr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1055827" cy="1055827"/>
            </a:xfrm>
            <a:prstGeom prst="rect">
              <a:avLst/>
            </a:prstGeom>
          </p:spPr>
        </p:pic>
        <p:sp>
          <p:nvSpPr>
            <p:cNvPr id="48" name="textbox 48"/>
            <p:cNvSpPr/>
            <p:nvPr/>
          </p:nvSpPr>
          <p:spPr>
            <a:xfrm>
              <a:off x="-12700" y="-12700"/>
              <a:ext cx="1081405" cy="11252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6810"/>
                </a:lnSpc>
                <a:tabLst/>
              </a:pPr>
              <a:endParaRPr lang="Arial" altLang="Arial" sz="100" dirty="0"/>
            </a:p>
            <a:p>
              <a:pPr marL="141182" indent="59616" algn="l" rtl="0" eaLnBrk="0">
                <a:lnSpc>
                  <a:spcPct val="96000"/>
                </a:lnSpc>
                <a:tabLst/>
              </a:pPr>
              <a:r>
                <a:rPr sz="2300" b="1" spc="-20" dirty="0">
                  <a:solidFill>
                    <a:srgbClr val="E60012">
                      <a:alpha val="100000"/>
                    </a:srgbClr>
                  </a:solidFill>
                  <a:latin typeface="Roboto"/>
                  <a:ea typeface="Roboto"/>
                  <a:cs typeface="Roboto"/>
                </a:rPr>
                <a:t>100%</a:t>
              </a:r>
              <a:r>
                <a:rPr sz="2300" spc="0" dirty="0">
                  <a:solidFill>
                    <a:srgbClr val="E60012">
                      <a:alpha val="100000"/>
                    </a:srgbClr>
                  </a:solidFill>
                  <a:latin typeface="Roboto"/>
                  <a:ea typeface="Roboto"/>
                  <a:cs typeface="Roboto"/>
                </a:rPr>
                <a:t>  </a:t>
              </a:r>
              <a:r>
                <a:rPr sz="1500" b="1" spc="30" dirty="0">
                  <a:solidFill>
                    <a:srgbClr val="E60012">
                      <a:alpha val="100000"/>
                    </a:srgbClr>
                  </a:solidFill>
                  <a:latin typeface="Roboto"/>
                  <a:ea typeface="Roboto"/>
                  <a:cs typeface="Roboto"/>
                </a:rPr>
                <a:t>TESTIN</a:t>
              </a:r>
              <a:r>
                <a:rPr sz="1500" b="1" spc="20" dirty="0">
                  <a:solidFill>
                    <a:srgbClr val="E60012">
                      <a:alpha val="100000"/>
                    </a:srgbClr>
                  </a:solidFill>
                  <a:latin typeface="Roboto"/>
                  <a:ea typeface="Roboto"/>
                  <a:cs typeface="Roboto"/>
                </a:rPr>
                <a:t>G</a:t>
              </a:r>
              <a:endParaRPr lang="Roboto" altLang="Roboto" sz="1500" dirty="0"/>
            </a:p>
          </p:txBody>
        </p:sp>
      </p:grpSp>
      <p:sp>
        <p:nvSpPr>
          <p:cNvPr id="49" name="textbox 49"/>
          <p:cNvSpPr/>
          <p:nvPr/>
        </p:nvSpPr>
        <p:spPr>
          <a:xfrm>
            <a:off x="2952864" y="3640104"/>
            <a:ext cx="4222750" cy="279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850"/>
              </a:lnSpc>
              <a:tabLst/>
            </a:pPr>
            <a:endParaRPr lang="Arial" altLang="Arial" sz="100" dirty="0"/>
          </a:p>
          <a:p>
            <a:pPr marL="1453736" indent="-1441036" algn="l" rtl="0" eaLnBrk="0">
              <a:lnSpc>
                <a:spcPct val="93000"/>
              </a:lnSpc>
              <a:tabLst>
                <a:tab pos="2749550" algn="l"/>
              </a:tabLst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97.6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0%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ULI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741,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IEEE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1547,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RULE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21,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VDE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0126,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4777,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NRS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2017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G98,G99,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IEC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61683,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IEC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62116,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IEC61727</a:t>
            </a:r>
            <a:endParaRPr lang="Arial" altLang="Arial" sz="600" dirty="0"/>
          </a:p>
        </p:txBody>
      </p:sp>
      <p:sp>
        <p:nvSpPr>
          <p:cNvPr id="50" name="textbox 50"/>
          <p:cNvSpPr/>
          <p:nvPr/>
        </p:nvSpPr>
        <p:spPr>
          <a:xfrm>
            <a:off x="8358925" y="6801092"/>
            <a:ext cx="2061210" cy="4876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627"/>
              </a:lnSpc>
              <a:tabLst/>
            </a:pPr>
            <a:endParaRPr lang="Arial" altLang="Arial" sz="100" dirty="0"/>
          </a:p>
          <a:p>
            <a:pPr marL="22225" indent="-9525" algn="l" rtl="0" eaLnBrk="0">
              <a:lnSpc>
                <a:spcPct val="95000"/>
              </a:lnSpc>
              <a:tabLst/>
            </a:pP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Mob</a:t>
            </a:r>
            <a:r>
              <a:rPr sz="1000" i="1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WhatsApp</a:t>
            </a:r>
            <a:r>
              <a:rPr sz="1000" i="1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000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+86</a:t>
            </a:r>
            <a:r>
              <a:rPr sz="1000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158</a:t>
            </a:r>
            <a:r>
              <a:rPr sz="1000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0076</a:t>
            </a:r>
            <a:r>
              <a:rPr sz="1000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5605</a:t>
            </a:r>
            <a:r>
              <a:rPr sz="1000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Tel</a:t>
            </a:r>
            <a:r>
              <a:rPr sz="1000" i="1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000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000" i="1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(021)</a:t>
            </a:r>
            <a:r>
              <a:rPr sz="1000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5031</a:t>
            </a:r>
            <a:r>
              <a:rPr sz="1000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0528</a:t>
            </a:r>
            <a:endParaRPr lang="Arial" altLang="Arial" sz="1000" dirty="0"/>
          </a:p>
          <a:p>
            <a:pPr marL="14351" algn="l" rtl="0" eaLnBrk="0">
              <a:lnSpc>
                <a:spcPts val="1240"/>
              </a:lnSpc>
              <a:spcBef>
                <a:spcPts val="129"/>
              </a:spcBef>
              <a:tabLst/>
            </a:pPr>
            <a:r>
              <a:rPr sz="1000" i="1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E-ma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il</a:t>
            </a:r>
            <a:r>
              <a:rPr sz="1000" i="1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000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</a:t>
            </a:r>
            <a:r>
              <a:rPr sz="1000" i="1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@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enerbond</a:t>
            </a:r>
            <a:r>
              <a:rPr sz="1000" i="1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i="1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</a:t>
            </a:r>
            <a:endParaRPr lang="Arial" altLang="Arial" sz="1000" dirty="0"/>
          </a:p>
        </p:txBody>
      </p:sp>
      <p:sp>
        <p:nvSpPr>
          <p:cNvPr id="51" name="textbox 51"/>
          <p:cNvSpPr/>
          <p:nvPr/>
        </p:nvSpPr>
        <p:spPr>
          <a:xfrm>
            <a:off x="951329" y="4474060"/>
            <a:ext cx="4034790" cy="1949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331"/>
              </a:lnSpc>
              <a:tabLst/>
            </a:pPr>
            <a:r>
              <a:rPr sz="9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900" spc="16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energy</a:t>
            </a:r>
            <a:r>
              <a:rPr sz="900" spc="16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storage</a:t>
            </a:r>
            <a:r>
              <a:rPr sz="900" spc="16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r>
              <a:rPr sz="900" spc="16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Capwall</a:t>
            </a:r>
            <a:r>
              <a:rPr sz="1100" spc="16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 spc="16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5.5</a:t>
            </a:r>
            <a:r>
              <a:rPr sz="11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kWh</a:t>
            </a:r>
            <a:r>
              <a:rPr sz="1100" b="1" spc="16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/10</a:t>
            </a:r>
            <a:r>
              <a:rPr sz="11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kWh</a:t>
            </a:r>
            <a:r>
              <a:rPr sz="1100" b="1" spc="16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/1</a:t>
            </a:r>
            <a:r>
              <a:rPr sz="1100" b="1" spc="6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11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kWh</a:t>
            </a:r>
            <a:endParaRPr lang="Arial" altLang="Arial" sz="1100" dirty="0"/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4109757" y="6260975"/>
            <a:ext cx="791999" cy="791995"/>
          </a:xfrm>
          <a:prstGeom prst="rect">
            <a:avLst/>
          </a:prstGeom>
        </p:spPr>
      </p:pic>
      <p:sp>
        <p:nvSpPr>
          <p:cNvPr id="53" name="textbox 53"/>
          <p:cNvSpPr/>
          <p:nvPr/>
        </p:nvSpPr>
        <p:spPr>
          <a:xfrm>
            <a:off x="950698" y="832767"/>
            <a:ext cx="1793239" cy="168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51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9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Hybrid</a:t>
            </a:r>
            <a:r>
              <a:rPr sz="900" spc="14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Inverters</a:t>
            </a:r>
            <a:r>
              <a:rPr sz="900" spc="14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 spc="14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3.6</a:t>
            </a:r>
            <a:r>
              <a:rPr sz="11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kW</a:t>
            </a:r>
            <a:r>
              <a:rPr sz="1100" b="1" spc="14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100" b="1" spc="11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8</a:t>
            </a:r>
            <a:r>
              <a:rPr sz="11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kW</a:t>
            </a:r>
            <a:endParaRPr lang="Arial" altLang="Arial" sz="1100" dirty="0"/>
          </a:p>
        </p:txBody>
      </p:sp>
      <p:graphicFrame>
        <p:nvGraphicFramePr>
          <p:cNvPr id="54" name="table 54"/>
          <p:cNvGraphicFramePr>
            <a:graphicFrameLocks noGrp="1"/>
          </p:cNvGraphicFramePr>
          <p:nvPr/>
        </p:nvGraphicFramePr>
        <p:xfrm>
          <a:off x="5020719" y="832117"/>
          <a:ext cx="1379220" cy="132715"/>
        </p:xfrm>
        <a:graphic>
          <a:graphicData uri="http://schemas.openxmlformats.org/drawingml/2006/table">
            <a:tbl>
              <a:tblPr/>
              <a:tblGrid>
                <a:gridCol w="703580"/>
                <a:gridCol w="675640"/>
              </a:tblGrid>
              <a:tr h="1327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698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500" b="1" spc="-1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</a:t>
                      </a:r>
                      <a:r>
                        <a:rPr sz="5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500" b="1" spc="-1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-6</a:t>
                      </a:r>
                      <a:r>
                        <a:rPr sz="5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</a:t>
                      </a:r>
                      <a:r>
                        <a:rPr sz="500" b="1" spc="-1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5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SG</a:t>
                      </a:r>
                      <a:r>
                        <a:rPr sz="500" b="1" spc="-1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01</a:t>
                      </a:r>
                      <a:r>
                        <a:rPr sz="5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LP</a:t>
                      </a:r>
                      <a:r>
                        <a:rPr sz="500" b="1" spc="-1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1-</a:t>
                      </a:r>
                      <a:r>
                        <a:rPr sz="5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US</a:t>
                      </a:r>
                      <a:endParaRPr lang="Arial" altLang="Arial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7417" algn="l" rtl="0" eaLnBrk="0">
                        <a:lnSpc>
                          <a:spcPts val="568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SUN</a:t>
                      </a:r>
                      <a:r>
                        <a:rPr sz="400" b="1" spc="1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-7.</a:t>
                      </a:r>
                      <a:r>
                        <a:rPr sz="400" b="1" spc="0" dirty="0">
                          <a:solidFill>
                            <a:srgbClr val="F7F8F8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6K-SG01LP1-US/EU</a:t>
                      </a:r>
                      <a:endParaRPr lang="Arial" altLang="Arial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5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0" y="18000"/>
            <a:ext cx="363175" cy="345173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0" y="7556825"/>
            <a:ext cx="363175" cy="345172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76824" y="7556825"/>
            <a:ext cx="363123" cy="345172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2993728" y="3916769"/>
            <a:ext cx="655319" cy="205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140"/>
              </a:lnSpc>
              <a:tabLst/>
            </a:pPr>
            <a:endParaRPr lang="Arial" altLang="Arial" sz="100" dirty="0"/>
          </a:p>
          <a:p>
            <a:pPr marL="15669" indent="-2969" algn="l" rtl="0" eaLnBrk="0">
              <a:lnSpc>
                <a:spcPct val="98000"/>
              </a:lnSpc>
              <a:tabLst/>
            </a:pP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Safety</a:t>
            </a:r>
            <a:r>
              <a:rPr sz="600" spc="2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Regulation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MC</a:t>
            </a:r>
            <a:endParaRPr lang="Arial" altLang="Arial" sz="600" dirty="0"/>
          </a:p>
        </p:txBody>
      </p:sp>
      <p:sp>
        <p:nvSpPr>
          <p:cNvPr id="59" name="textbox 59"/>
          <p:cNvSpPr/>
          <p:nvPr/>
        </p:nvSpPr>
        <p:spPr>
          <a:xfrm>
            <a:off x="5286135" y="1345155"/>
            <a:ext cx="843914" cy="124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777"/>
              </a:lnSpc>
              <a:tabLst/>
            </a:pP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Stages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Equalization</a:t>
            </a:r>
            <a:endParaRPr lang="Arial" altLang="Arial" sz="600" dirty="0"/>
          </a:p>
        </p:txBody>
      </p:sp>
      <p:sp>
        <p:nvSpPr>
          <p:cNvPr id="60" name="textbox 60"/>
          <p:cNvSpPr/>
          <p:nvPr/>
        </p:nvSpPr>
        <p:spPr>
          <a:xfrm>
            <a:off x="14231089" y="7085507"/>
            <a:ext cx="551180" cy="135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34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900" spc="-1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Wh</a:t>
            </a:r>
            <a:r>
              <a:rPr sz="900" spc="0" dirty="0">
                <a:solidFill>
                  <a:srgbClr val="868686">
                    <a:alpha val="100000"/>
                  </a:srgbClr>
                </a:solidFill>
                <a:latin typeface="Arial"/>
                <a:ea typeface="Arial"/>
                <a:cs typeface="Arial"/>
              </a:rPr>
              <a:t>atsApp</a:t>
            </a:r>
            <a:endParaRPr lang="Arial" altLang="Arial" sz="900" dirty="0"/>
          </a:p>
        </p:txBody>
      </p:sp>
      <p:sp>
        <p:nvSpPr>
          <p:cNvPr id="61" name="textbox 61"/>
          <p:cNvSpPr/>
          <p:nvPr/>
        </p:nvSpPr>
        <p:spPr>
          <a:xfrm>
            <a:off x="4532219" y="2584775"/>
            <a:ext cx="286384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13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50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0W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endParaRPr lang="Arial" altLang="Arial" sz="600" dirty="0"/>
          </a:p>
        </p:txBody>
      </p:sp>
      <p:sp>
        <p:nvSpPr>
          <p:cNvPr id="62" name="textbox 62"/>
          <p:cNvSpPr/>
          <p:nvPr/>
        </p:nvSpPr>
        <p:spPr>
          <a:xfrm>
            <a:off x="5897880" y="2584775"/>
            <a:ext cx="276859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363"/>
              </a:lnSpc>
              <a:tabLst/>
            </a:pPr>
            <a:endParaRPr lang="Arial" altLang="Arial" sz="100" dirty="0"/>
          </a:p>
          <a:p>
            <a:pPr marL="12772" indent="-72" algn="l" rtl="0" eaLnBrk="0">
              <a:lnSpc>
                <a:spcPct val="97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760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836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endParaRPr lang="Arial" altLang="Arial" sz="600" dirty="0"/>
          </a:p>
        </p:txBody>
      </p:sp>
      <p:sp>
        <p:nvSpPr>
          <p:cNvPr id="63" name="textbox 63"/>
          <p:cNvSpPr/>
          <p:nvPr/>
        </p:nvSpPr>
        <p:spPr>
          <a:xfrm>
            <a:off x="6591741" y="2584775"/>
            <a:ext cx="276859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608"/>
              </a:lnSpc>
              <a:tabLst/>
            </a:pPr>
            <a:endParaRPr lang="Arial" altLang="Arial" sz="100" dirty="0"/>
          </a:p>
          <a:p>
            <a:pPr marL="12700" indent="7" algn="l" rtl="0" eaLnBrk="0">
              <a:lnSpc>
                <a:spcPct val="97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800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880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endParaRPr lang="Arial" altLang="Arial" sz="600" dirty="0"/>
          </a:p>
        </p:txBody>
      </p:sp>
      <p:sp>
        <p:nvSpPr>
          <p:cNvPr id="64" name="textbox 64"/>
          <p:cNvSpPr/>
          <p:nvPr/>
        </p:nvSpPr>
        <p:spPr>
          <a:xfrm>
            <a:off x="4342696" y="856069"/>
            <a:ext cx="651509" cy="1009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0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500" b="1" spc="-1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SU</a:t>
            </a:r>
            <a:r>
              <a:rPr sz="500" b="1" spc="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500" b="1" spc="-1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-5</a:t>
            </a:r>
            <a:r>
              <a:rPr sz="500" b="1" spc="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K</a:t>
            </a:r>
            <a:r>
              <a:rPr sz="500" b="1" spc="-1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500" b="1" spc="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SG</a:t>
            </a:r>
            <a:r>
              <a:rPr sz="500" b="1" spc="-1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01</a:t>
            </a:r>
            <a:r>
              <a:rPr sz="500" b="1" spc="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LP</a:t>
            </a:r>
            <a:r>
              <a:rPr sz="500" b="1" spc="-1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1-</a:t>
            </a:r>
            <a:r>
              <a:rPr sz="500" b="1" spc="0" dirty="0">
                <a:solidFill>
                  <a:srgbClr val="F7F8F8">
                    <a:alpha val="100000"/>
                  </a:srgbClr>
                </a:solidFill>
                <a:latin typeface="Arial"/>
                <a:ea typeface="Arial"/>
                <a:cs typeface="Arial"/>
              </a:rPr>
              <a:t>US</a:t>
            </a:r>
            <a:endParaRPr lang="Arial" altLang="Arial" sz="500" dirty="0"/>
          </a:p>
        </p:txBody>
      </p:sp>
      <p:sp>
        <p:nvSpPr>
          <p:cNvPr id="65" name="textbox 65"/>
          <p:cNvSpPr/>
          <p:nvPr/>
        </p:nvSpPr>
        <p:spPr>
          <a:xfrm>
            <a:off x="5317194" y="1157438"/>
            <a:ext cx="213995" cy="205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893"/>
              </a:lnSpc>
              <a:tabLst/>
            </a:pPr>
            <a:endParaRPr lang="Arial" altLang="Arial" sz="100" dirty="0"/>
          </a:p>
          <a:p>
            <a:pPr marL="12700" indent="23" algn="l" rtl="0" eaLnBrk="0">
              <a:lnSpc>
                <a:spcPct val="98000"/>
              </a:lnSpc>
              <a:tabLst/>
            </a:pP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3SA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3SA</a:t>
            </a:r>
            <a:endParaRPr lang="Arial" altLang="Arial" sz="600" dirty="0"/>
          </a:p>
        </p:txBody>
      </p:sp>
      <p:sp>
        <p:nvSpPr>
          <p:cNvPr id="66" name="textbox 66"/>
          <p:cNvSpPr/>
          <p:nvPr/>
        </p:nvSpPr>
        <p:spPr>
          <a:xfrm>
            <a:off x="6660246" y="1158964"/>
            <a:ext cx="205104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126"/>
              </a:lnSpc>
              <a:tabLst/>
            </a:pPr>
            <a:endParaRPr lang="Arial" altLang="Arial" sz="100" dirty="0"/>
          </a:p>
          <a:p>
            <a:pPr marL="12700" indent="7" algn="l" rtl="0" eaLnBrk="0">
              <a:lnSpc>
                <a:spcPct val="97000"/>
              </a:lnSpc>
              <a:tabLst/>
            </a:pP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90A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90A</a:t>
            </a:r>
            <a:endParaRPr lang="Arial" altLang="Arial" sz="600" dirty="0"/>
          </a:p>
        </p:txBody>
      </p:sp>
      <p:sp>
        <p:nvSpPr>
          <p:cNvPr id="67" name="textbox 67"/>
          <p:cNvSpPr/>
          <p:nvPr/>
        </p:nvSpPr>
        <p:spPr>
          <a:xfrm>
            <a:off x="5988728" y="1158964"/>
            <a:ext cx="205104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126"/>
              </a:lnSpc>
              <a:tabLst/>
            </a:pPr>
            <a:endParaRPr lang="Arial" altLang="Arial" sz="100" dirty="0"/>
          </a:p>
          <a:p>
            <a:pPr marL="12700" indent="7" algn="l" rtl="0" eaLnBrk="0">
              <a:lnSpc>
                <a:spcPct val="97000"/>
              </a:lnSpc>
              <a:tabLst/>
            </a:pP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90A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90A</a:t>
            </a:r>
            <a:endParaRPr lang="Arial" altLang="Arial" sz="600" dirty="0"/>
          </a:p>
        </p:txBody>
      </p:sp>
      <p:sp>
        <p:nvSpPr>
          <p:cNvPr id="68" name="textbox 68"/>
          <p:cNvSpPr/>
          <p:nvPr/>
        </p:nvSpPr>
        <p:spPr>
          <a:xfrm>
            <a:off x="6616652" y="2178363"/>
            <a:ext cx="356234" cy="101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48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22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2A</a:t>
            </a:r>
            <a:endParaRPr lang="Arial" altLang="Arial" sz="600" dirty="0"/>
          </a:p>
        </p:txBody>
      </p:sp>
      <p:sp>
        <p:nvSpPr>
          <p:cNvPr id="69" name="textbox 69"/>
          <p:cNvSpPr/>
          <p:nvPr/>
        </p:nvSpPr>
        <p:spPr>
          <a:xfrm>
            <a:off x="4474354" y="2178363"/>
            <a:ext cx="349884" cy="101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48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11A</a:t>
            </a:r>
            <a:endParaRPr lang="Arial" altLang="Arial" sz="600" dirty="0"/>
          </a:p>
        </p:txBody>
      </p:sp>
      <p:sp>
        <p:nvSpPr>
          <p:cNvPr id="70" name="textbox 70"/>
          <p:cNvSpPr/>
          <p:nvPr/>
        </p:nvSpPr>
        <p:spPr>
          <a:xfrm>
            <a:off x="5269017" y="1771952"/>
            <a:ext cx="276859" cy="102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85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780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endParaRPr lang="Arial" altLang="Arial" sz="600" dirty="0"/>
          </a:p>
        </p:txBody>
      </p:sp>
      <p:sp>
        <p:nvSpPr>
          <p:cNvPr id="71" name="textbox 71"/>
          <p:cNvSpPr/>
          <p:nvPr/>
        </p:nvSpPr>
        <p:spPr>
          <a:xfrm>
            <a:off x="5940928" y="1771952"/>
            <a:ext cx="276859" cy="102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8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988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endParaRPr lang="Arial" altLang="Arial" sz="600" dirty="0"/>
          </a:p>
        </p:txBody>
      </p:sp>
      <p:sp>
        <p:nvSpPr>
          <p:cNvPr id="72" name="textbox 72"/>
          <p:cNvSpPr/>
          <p:nvPr/>
        </p:nvSpPr>
        <p:spPr>
          <a:xfrm>
            <a:off x="4508383" y="1771952"/>
            <a:ext cx="276859" cy="102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85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650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endParaRPr lang="Arial" altLang="Arial" sz="600" dirty="0"/>
          </a:p>
        </p:txBody>
      </p:sp>
      <p:sp>
        <p:nvSpPr>
          <p:cNvPr id="73" name="textbox 73"/>
          <p:cNvSpPr/>
          <p:nvPr/>
        </p:nvSpPr>
        <p:spPr>
          <a:xfrm>
            <a:off x="5226482" y="2584775"/>
            <a:ext cx="276859" cy="102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85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650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endParaRPr lang="Arial" altLang="Arial" sz="600" dirty="0"/>
          </a:p>
        </p:txBody>
      </p:sp>
      <p:sp>
        <p:nvSpPr>
          <p:cNvPr id="74" name="textbox 74"/>
          <p:cNvSpPr/>
          <p:nvPr/>
        </p:nvSpPr>
        <p:spPr>
          <a:xfrm>
            <a:off x="5349537" y="2382773"/>
            <a:ext cx="160020" cy="100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5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2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lang="Arial" altLang="Arial" sz="600" dirty="0"/>
          </a:p>
        </p:txBody>
      </p:sp>
      <p:sp>
        <p:nvSpPr>
          <p:cNvPr id="75" name="textbox 75"/>
          <p:cNvSpPr/>
          <p:nvPr/>
        </p:nvSpPr>
        <p:spPr>
          <a:xfrm>
            <a:off x="6692526" y="2382773"/>
            <a:ext cx="160020" cy="100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5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2000"/>
              </a:lnSpc>
              <a:tabLst/>
            </a:pP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6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600" dirty="0"/>
          </a:p>
        </p:txBody>
      </p:sp>
      <p:sp>
        <p:nvSpPr>
          <p:cNvPr id="76" name="textbox 76"/>
          <p:cNvSpPr/>
          <p:nvPr/>
        </p:nvSpPr>
        <p:spPr>
          <a:xfrm>
            <a:off x="4594817" y="2382773"/>
            <a:ext cx="153670" cy="100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5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2000"/>
              </a:lnSpc>
              <a:tabLst/>
            </a:pPr>
            <a:r>
              <a:rPr sz="6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+1</a:t>
            </a:r>
            <a:endParaRPr lang="Arial" altLang="Arial" sz="600" dirty="0"/>
          </a:p>
        </p:txBody>
      </p:sp>
      <p:sp>
        <p:nvSpPr>
          <p:cNvPr id="77" name="rect"/>
          <p:cNvSpPr/>
          <p:nvPr/>
        </p:nvSpPr>
        <p:spPr>
          <a:xfrm>
            <a:off x="4304525" y="1763129"/>
            <a:ext cx="3173" cy="712875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5019130" y="2374176"/>
            <a:ext cx="6350" cy="407301"/>
          </a:xfrm>
          <a:prstGeom prst="rect">
            <a:avLst/>
          </a:prstGeom>
        </p:spPr>
      </p:pic>
      <p:sp>
        <p:nvSpPr>
          <p:cNvPr id="79" name="rect"/>
          <p:cNvSpPr/>
          <p:nvPr/>
        </p:nvSpPr>
        <p:spPr>
          <a:xfrm>
            <a:off x="5722890" y="2577827"/>
            <a:ext cx="2967" cy="203650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rect"/>
          <p:cNvSpPr/>
          <p:nvPr/>
        </p:nvSpPr>
        <p:spPr>
          <a:xfrm>
            <a:off x="6397002" y="2577827"/>
            <a:ext cx="2966" cy="203650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1" name="rect"/>
          <p:cNvSpPr/>
          <p:nvPr/>
        </p:nvSpPr>
        <p:spPr>
          <a:xfrm>
            <a:off x="5020834" y="1152258"/>
            <a:ext cx="2942" cy="199794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721199" y="1152258"/>
            <a:ext cx="6350" cy="199794"/>
          </a:xfrm>
          <a:prstGeom prst="rect">
            <a:avLst/>
          </a:prstGeom>
        </p:spPr>
      </p:pic>
      <p:sp>
        <p:nvSpPr>
          <p:cNvPr id="83" name="rect"/>
          <p:cNvSpPr/>
          <p:nvPr/>
        </p:nvSpPr>
        <p:spPr>
          <a:xfrm>
            <a:off x="6397015" y="1152258"/>
            <a:ext cx="2933" cy="199794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rect"/>
          <p:cNvSpPr/>
          <p:nvPr/>
        </p:nvSpPr>
        <p:spPr>
          <a:xfrm>
            <a:off x="5722887" y="2374176"/>
            <a:ext cx="2970" cy="101825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" name="rect"/>
          <p:cNvSpPr/>
          <p:nvPr/>
        </p:nvSpPr>
        <p:spPr>
          <a:xfrm>
            <a:off x="5722887" y="1763217"/>
            <a:ext cx="2970" cy="101825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rect"/>
          <p:cNvSpPr/>
          <p:nvPr/>
        </p:nvSpPr>
        <p:spPr>
          <a:xfrm>
            <a:off x="5020821" y="2170521"/>
            <a:ext cx="2968" cy="101826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" name="rect"/>
          <p:cNvSpPr/>
          <p:nvPr/>
        </p:nvSpPr>
        <p:spPr>
          <a:xfrm>
            <a:off x="5020821" y="1763217"/>
            <a:ext cx="2968" cy="101825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rect"/>
          <p:cNvSpPr/>
          <p:nvPr/>
        </p:nvSpPr>
        <p:spPr>
          <a:xfrm>
            <a:off x="6397002" y="2170521"/>
            <a:ext cx="2966" cy="101826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" name="rect"/>
          <p:cNvSpPr/>
          <p:nvPr/>
        </p:nvSpPr>
        <p:spPr>
          <a:xfrm>
            <a:off x="6397002" y="1763217"/>
            <a:ext cx="2966" cy="101825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rect"/>
          <p:cNvSpPr/>
          <p:nvPr/>
        </p:nvSpPr>
        <p:spPr>
          <a:xfrm>
            <a:off x="6397002" y="2374176"/>
            <a:ext cx="2966" cy="101825"/>
          </a:xfrm>
          <a:prstGeom prst="rect">
            <a:avLst/>
          </a:prstGeom>
          <a:solidFill>
            <a:srgbClr val="D73200">
              <a:alpha val="50196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"/>
          <p:cNvSpPr/>
          <p:nvPr/>
        </p:nvSpPr>
        <p:spPr>
          <a:xfrm>
            <a:off x="219760" y="1152906"/>
            <a:ext cx="7703782" cy="3180511"/>
          </a:xfrm>
          <a:prstGeom prst="rect">
            <a:avLst/>
          </a:prstGeom>
          <a:solidFill>
            <a:srgbClr val="FFE4D8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42658" y="5083688"/>
            <a:ext cx="1204377" cy="512262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59075" y="6110851"/>
            <a:ext cx="130213" cy="237689"/>
          </a:xfrm>
          <a:prstGeom prst="rect">
            <a:avLst/>
          </a:prstGeom>
        </p:spPr>
      </p:pic>
      <p:sp>
        <p:nvSpPr>
          <p:cNvPr id="94" name="rect"/>
          <p:cNvSpPr/>
          <p:nvPr/>
        </p:nvSpPr>
        <p:spPr>
          <a:xfrm>
            <a:off x="2299512" y="4886439"/>
            <a:ext cx="443141" cy="729932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" name="rect"/>
          <p:cNvSpPr/>
          <p:nvPr/>
        </p:nvSpPr>
        <p:spPr>
          <a:xfrm>
            <a:off x="1692005" y="6688258"/>
            <a:ext cx="765606" cy="6388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" name="rect"/>
          <p:cNvSpPr/>
          <p:nvPr/>
        </p:nvSpPr>
        <p:spPr>
          <a:xfrm>
            <a:off x="1692005" y="6914441"/>
            <a:ext cx="765606" cy="6388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7" name="rect"/>
          <p:cNvSpPr/>
          <p:nvPr/>
        </p:nvSpPr>
        <p:spPr>
          <a:xfrm>
            <a:off x="1828584" y="6504406"/>
            <a:ext cx="443141" cy="490626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" name="rect"/>
          <p:cNvSpPr/>
          <p:nvPr/>
        </p:nvSpPr>
        <p:spPr>
          <a:xfrm>
            <a:off x="2815399" y="5004168"/>
            <a:ext cx="452882" cy="185013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9" name="table 99"/>
          <p:cNvGraphicFramePr>
            <a:graphicFrameLocks noGrp="1"/>
          </p:cNvGraphicFramePr>
          <p:nvPr/>
        </p:nvGraphicFramePr>
        <p:xfrm>
          <a:off x="907115" y="4875819"/>
          <a:ext cx="6458584" cy="2147570"/>
        </p:xfrm>
        <a:graphic>
          <a:graphicData uri="http://schemas.openxmlformats.org/drawingml/2006/table">
            <a:tbl>
              <a:tblPr/>
              <a:tblGrid>
                <a:gridCol w="323215"/>
                <a:gridCol w="6135370"/>
              </a:tblGrid>
              <a:tr h="214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61009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7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7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61009" algn="l" rtl="0" eaLnBrk="0">
                        <a:lnSpc>
                          <a:spcPct val="82000"/>
                        </a:lnSpc>
                        <a:spcBef>
                          <a:spcPts val="216"/>
                        </a:spcBef>
                        <a:tabLst/>
                      </a:pP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7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7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83000"/>
                        </a:lnSpc>
                        <a:tabLst/>
                      </a:pPr>
                      <a:endParaRPr lang="Arial" altLang="Arial" sz="100" dirty="0"/>
                    </a:p>
                    <a:p>
                      <a:pPr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ery</a:t>
                      </a:r>
                      <a:endParaRPr lang="Arial" altLang="Arial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666675" algn="l" rtl="0" eaLnBrk="0">
                        <a:lnSpc>
                          <a:spcPct val="8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MPPT</a:t>
                      </a:r>
                      <a:r>
                        <a:rPr sz="7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700" dirty="0"/>
                    </a:p>
                    <a:p>
                      <a:pPr marL="1132793" algn="l" rtl="0" eaLnBrk="0">
                        <a:lnSpc>
                          <a:spcPct val="73000"/>
                        </a:lnSpc>
                        <a:spcBef>
                          <a:spcPts val="567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r>
                        <a:rPr sz="600" spc="3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EMI</a:t>
                      </a:r>
                      <a:endParaRPr lang="Arial" altLang="Arial" sz="600" dirty="0"/>
                    </a:p>
                    <a:p>
                      <a:pPr marL="5386214" algn="l" rtl="0" eaLnBrk="0">
                        <a:lnSpc>
                          <a:spcPts val="543"/>
                        </a:lnSpc>
                        <a:tabLst/>
                      </a:pPr>
                      <a:r>
                        <a:rPr sz="7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endParaRPr lang="Arial" altLang="Arial" sz="700" dirty="0"/>
                    </a:p>
                    <a:p>
                      <a:pPr marL="5285891" algn="l" rtl="0" eaLnBrk="0">
                        <a:lnSpc>
                          <a:spcPts val="1253"/>
                        </a:lnSpc>
                        <a:tabLst/>
                      </a:pP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Break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</a:t>
                      </a:r>
                      <a:endParaRPr lang="Arial" altLang="Arial" sz="700" dirty="0"/>
                    </a:p>
                    <a:p>
                      <a:pPr marL="4020539" algn="l" rtl="0" eaLnBrk="0">
                        <a:lnSpc>
                          <a:spcPct val="82000"/>
                        </a:lnSpc>
                        <a:spcBef>
                          <a:spcPts val="960"/>
                        </a:spcBef>
                        <a:tabLst/>
                      </a:pP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          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lang="Arial" altLang="Arial" sz="700" dirty="0"/>
                    </a:p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228324" algn="l" rtl="0" eaLnBrk="0">
                        <a:lnSpc>
                          <a:spcPct val="95000"/>
                        </a:lnSpc>
                        <a:spcBef>
                          <a:spcPts val="222"/>
                        </a:spcBef>
                        <a:tabLst/>
                      </a:pPr>
                      <a:r>
                        <a:rPr sz="1100" spc="0" dirty="0" baseline="-4735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   </a:t>
                      </a:r>
                      <a:r>
                        <a:rPr sz="1100" spc="0" dirty="0" baseline="4735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lang="Arial" altLang="Arial" sz="714" dirty="0"/>
                    </a:p>
                    <a:p>
                      <a:pPr marL="246735" algn="l" rtl="0" eaLnBrk="0">
                        <a:lnSpc>
                          <a:spcPct val="83000"/>
                        </a:lnSpc>
                        <a:spcBef>
                          <a:spcPts val="753"/>
                        </a:spcBef>
                        <a:tabLst/>
                      </a:pP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ery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endParaRPr lang="Arial" altLang="Arial" sz="700" dirty="0"/>
                    </a:p>
                    <a:p>
                      <a:pPr marL="3629909" algn="l" rtl="0" eaLnBrk="0">
                        <a:lnSpc>
                          <a:spcPts val="533"/>
                        </a:lnSpc>
                        <a:spcBef>
                          <a:spcPts val="542"/>
                        </a:spcBef>
                        <a:tabLst/>
                      </a:pP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oad</a:t>
                      </a:r>
                      <a:endParaRPr lang="Arial" altLang="Arial" sz="700" dirty="0"/>
                    </a:p>
                    <a:p>
                      <a:pPr marL="3568806" algn="l" rtl="0" eaLnBrk="0">
                        <a:lnSpc>
                          <a:spcPts val="1463"/>
                        </a:lnSpc>
                        <a:tabLst/>
                      </a:pP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Break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</a:t>
                      </a:r>
                      <a:endParaRPr lang="Arial" altLang="Arial" sz="700" dirty="0"/>
                    </a:p>
                    <a:p>
                      <a:pPr marL="660105" algn="l" rtl="0" eaLnBrk="0">
                        <a:lnSpc>
                          <a:spcPct val="85000"/>
                        </a:lnSpc>
                        <a:spcBef>
                          <a:spcPts val="457"/>
                        </a:spcBef>
                        <a:tabLst/>
                      </a:pP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r>
                        <a:rPr sz="7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EMI</a:t>
                      </a:r>
                      <a:endParaRPr lang="Arial" altLang="Arial" sz="7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4058276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oad</a:t>
                      </a:r>
                      <a:endParaRPr lang="Arial" altLang="Arial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0" name="path"/>
          <p:cNvSpPr/>
          <p:nvPr/>
        </p:nvSpPr>
        <p:spPr>
          <a:xfrm>
            <a:off x="1926954" y="6202168"/>
            <a:ext cx="199072" cy="199072"/>
          </a:xfrm>
          <a:custGeom>
            <a:avLst/>
            <a:gdLst/>
            <a:ahLst/>
            <a:cxnLst/>
            <a:rect l="0" t="0" r="0" b="0"/>
            <a:pathLst>
              <a:path w="313" h="313">
                <a:moveTo>
                  <a:pt x="308" y="156"/>
                </a:moveTo>
                <a:cubicBezTo>
                  <a:pt x="308" y="240"/>
                  <a:pt x="240" y="308"/>
                  <a:pt x="156" y="308"/>
                </a:cubicBezTo>
                <a:cubicBezTo>
                  <a:pt x="72" y="308"/>
                  <a:pt x="5" y="240"/>
                  <a:pt x="5" y="156"/>
                </a:cubicBezTo>
                <a:cubicBezTo>
                  <a:pt x="5" y="72"/>
                  <a:pt x="72" y="5"/>
                  <a:pt x="156" y="5"/>
                </a:cubicBezTo>
                <a:cubicBezTo>
                  <a:pt x="240" y="5"/>
                  <a:pt x="308" y="72"/>
                  <a:pt x="308" y="156"/>
                </a:cubicBezTo>
              </a:path>
            </a:pathLst>
          </a:custGeom>
          <a:noFill/>
          <a:ln w="6388" cap="flat">
            <a:miter lim="1000000"/>
            <a:solidFill>
              <a:srgbClr val="231815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1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20139" y="1152919"/>
            <a:ext cx="7667866" cy="1770963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6825"/>
            <a:ext cx="15839947" cy="345172"/>
          </a:xfrm>
          <a:prstGeom prst="rect">
            <a:avLst/>
          </a:prstGeom>
        </p:spPr>
      </p:pic>
      <p:pic>
        <p:nvPicPr>
          <p:cNvPr id="103" name="picture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498954" y="3924960"/>
            <a:ext cx="1777796" cy="2679560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570079" y="1526599"/>
            <a:ext cx="2241550" cy="1898256"/>
          </a:xfrm>
          <a:prstGeom prst="rect">
            <a:avLst/>
          </a:prstGeom>
        </p:spPr>
      </p:pic>
      <p:sp>
        <p:nvSpPr>
          <p:cNvPr id="105" name="rect"/>
          <p:cNvSpPr/>
          <p:nvPr/>
        </p:nvSpPr>
        <p:spPr>
          <a:xfrm>
            <a:off x="10534651" y="3501250"/>
            <a:ext cx="4436744" cy="101866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rect"/>
          <p:cNvSpPr/>
          <p:nvPr/>
        </p:nvSpPr>
        <p:spPr>
          <a:xfrm>
            <a:off x="10534154" y="3908717"/>
            <a:ext cx="4436733" cy="101866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" name="rect"/>
          <p:cNvSpPr/>
          <p:nvPr/>
        </p:nvSpPr>
        <p:spPr>
          <a:xfrm>
            <a:off x="10534154" y="3704983"/>
            <a:ext cx="4436733" cy="101866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rect"/>
          <p:cNvSpPr/>
          <p:nvPr/>
        </p:nvSpPr>
        <p:spPr>
          <a:xfrm>
            <a:off x="10534143" y="3282848"/>
            <a:ext cx="4436757" cy="116535"/>
          </a:xfrm>
          <a:prstGeom prst="rect">
            <a:avLst/>
          </a:prstGeom>
          <a:solidFill>
            <a:srgbClr val="F4631D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9" name="table 109"/>
          <p:cNvGraphicFramePr>
            <a:graphicFrameLocks noGrp="1"/>
          </p:cNvGraphicFramePr>
          <p:nvPr/>
        </p:nvGraphicFramePr>
        <p:xfrm>
          <a:off x="10532567" y="3281261"/>
          <a:ext cx="4439920" cy="832485"/>
        </p:xfrm>
        <a:graphic>
          <a:graphicData uri="http://schemas.openxmlformats.org/drawingml/2006/table">
            <a:tbl>
              <a:tblPr/>
              <a:tblGrid>
                <a:gridCol w="1062990"/>
                <a:gridCol w="432434"/>
                <a:gridCol w="333375"/>
                <a:gridCol w="445769"/>
                <a:gridCol w="419734"/>
                <a:gridCol w="420369"/>
                <a:gridCol w="445134"/>
                <a:gridCol w="95250"/>
                <a:gridCol w="337819"/>
                <a:gridCol w="447040"/>
              </a:tblGrid>
              <a:tr h="22923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703" algn="l" rtl="0" eaLnBrk="0">
                        <a:lnSpc>
                          <a:spcPts val="82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Module</a:t>
                      </a:r>
                      <a:r>
                        <a:rPr sz="60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type</a:t>
                      </a:r>
                      <a:endParaRPr lang="Arial" altLang="Arial" sz="600" dirty="0"/>
                    </a:p>
                    <a:p>
                      <a:pPr marL="65068" algn="l" rtl="0" eaLnBrk="0">
                        <a:lnSpc>
                          <a:spcPts val="771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output</a:t>
                      </a:r>
                      <a:endParaRPr lang="Arial" altLang="Arial" sz="600" dirty="0"/>
                    </a:p>
                    <a:p>
                      <a:pPr marL="59771" indent="5296" algn="l" rtl="0" eaLnBrk="0">
                        <a:lnSpc>
                          <a:spcPct val="111000"/>
                        </a:lnSpc>
                        <a:spcBef>
                          <a:spcPts val="23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r>
                        <a:rPr sz="60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output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tolerances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Module</a:t>
                      </a:r>
                      <a:r>
                        <a:rPr sz="600" spc="2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efficiency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at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Pmax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at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Pmax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Open</a:t>
                      </a:r>
                      <a:r>
                        <a:rPr sz="600" spc="1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circuit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Short</a:t>
                      </a:r>
                      <a:r>
                        <a:rPr sz="600" spc="1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circuit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153677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3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Arial" altLang="Arial" sz="300" dirty="0"/>
                    </a:p>
                    <a:p>
                      <a:pPr marL="114569" algn="l" rtl="0" eaLnBrk="0">
                        <a:lnSpc>
                          <a:spcPts val="732"/>
                        </a:lnSpc>
                        <a:tabLst/>
                      </a:pP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△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max</a:t>
                      </a:r>
                      <a:endParaRPr lang="Arial" altLang="Arial" sz="300" dirty="0"/>
                    </a:p>
                    <a:p>
                      <a:pPr marL="179689" algn="l" rtl="0" eaLnBrk="0">
                        <a:lnSpc>
                          <a:spcPct val="86000"/>
                        </a:lnSpc>
                        <a:spcBef>
                          <a:spcPts val="281"/>
                        </a:spcBef>
                        <a:tabLst/>
                      </a:pPr>
                      <a:r>
                        <a:rPr sz="900" spc="50" dirty="0" baseline="5787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η</a:t>
                      </a:r>
                      <a:r>
                        <a:rPr sz="500" spc="0" dirty="0" baseline="-10417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endParaRPr lang="Arial" altLang="Arial" sz="325" dirty="0"/>
                    </a:p>
                    <a:p>
                      <a:pPr marL="147049" algn="l" rtl="0" eaLnBrk="0">
                        <a:lnSpc>
                          <a:spcPct val="92000"/>
                        </a:lnSpc>
                        <a:spcBef>
                          <a:spcPts val="98"/>
                        </a:spcBef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3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mp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lang="Arial" altLang="Arial" sz="300" dirty="0"/>
                    </a:p>
                    <a:p>
                      <a:pPr marL="168362" algn="l" rtl="0" eaLnBrk="0">
                        <a:lnSpc>
                          <a:spcPct val="92000"/>
                        </a:lnSpc>
                        <a:spcBef>
                          <a:spcPts val="138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3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lang="Arial" altLang="Arial" sz="300" dirty="0"/>
                    </a:p>
                    <a:p>
                      <a:pPr marL="167847" algn="l" rtl="0" eaLnBrk="0">
                        <a:lnSpc>
                          <a:spcPct val="99000"/>
                        </a:lnSpc>
                        <a:spcBef>
                          <a:spcPts val="143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3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endParaRPr lang="Arial" altLang="Arial" sz="300" dirty="0"/>
                    </a:p>
                    <a:p>
                      <a:pPr marL="190475" algn="l" rtl="0" eaLnBrk="0">
                        <a:lnSpc>
                          <a:spcPct val="94000"/>
                        </a:lnSpc>
                        <a:spcBef>
                          <a:spcPts val="83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sc</a:t>
                      </a:r>
                      <a:endParaRPr lang="Arial" altLang="Arial" sz="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77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28297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</a:t>
                      </a:r>
                      <a:endParaRPr lang="Arial" altLang="Arial" sz="600" dirty="0"/>
                    </a:p>
                    <a:p>
                      <a:pPr marL="128297" algn="l" rtl="0" eaLnBrk="0">
                        <a:lnSpc>
                          <a:spcPct val="83000"/>
                        </a:lnSpc>
                        <a:spcBef>
                          <a:spcPts val="202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</a:t>
                      </a:r>
                      <a:endParaRPr lang="Arial" altLang="Arial" sz="600" dirty="0"/>
                    </a:p>
                    <a:p>
                      <a:pPr marL="130143" algn="l" rtl="0" eaLnBrk="0">
                        <a:lnSpc>
                          <a:spcPts val="777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600" dirty="0"/>
                    </a:p>
                    <a:p>
                      <a:pPr marL="128618" algn="l" rtl="0" eaLnBrk="0">
                        <a:lnSpc>
                          <a:spcPts val="453"/>
                        </a:lnSpc>
                        <a:spcBef>
                          <a:spcPts val="156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endParaRPr lang="Arial" altLang="Arial" sz="600" dirty="0"/>
                    </a:p>
                    <a:p>
                      <a:pPr marL="12813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  <a:p>
                      <a:pPr marL="128618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endParaRPr lang="Arial" altLang="Arial" sz="600" dirty="0"/>
                    </a:p>
                    <a:p>
                      <a:pPr marL="12813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59601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37234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YLxxxDF</a:t>
                      </a:r>
                      <a:r>
                        <a:rPr sz="600" b="1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54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600" b="1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/2(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xxx</a:t>
                      </a:r>
                      <a:r>
                        <a:rPr sz="600" b="1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=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Pmax</a:t>
                      </a:r>
                      <a:r>
                        <a:rPr sz="600" b="1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600" dirty="0"/>
                    </a:p>
                    <a:p>
                      <a:pPr algn="l" rtl="0" eaLnBrk="0">
                        <a:lnSpc>
                          <a:spcPct val="17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2906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395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405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5216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64496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32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31512" algn="l" rtl="0" eaLnBrk="0">
                        <a:lnSpc>
                          <a:spcPts val="456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9.97</a:t>
                      </a:r>
                      <a:endParaRPr lang="Arial" altLang="Arial" sz="600" dirty="0"/>
                    </a:p>
                    <a:p>
                      <a:pPr marL="126134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27</a:t>
                      </a:r>
                      <a:endParaRPr lang="Arial" altLang="Arial" sz="600" dirty="0"/>
                    </a:p>
                    <a:p>
                      <a:pPr marL="13151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2.89</a:t>
                      </a:r>
                      <a:endParaRPr lang="Arial" altLang="Arial" sz="600" dirty="0"/>
                    </a:p>
                    <a:p>
                      <a:pPr marL="126134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36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endParaRPr lang="Arial" altLang="Arial" sz="600" dirty="0"/>
                    </a:p>
                    <a:p>
                      <a:pPr marL="13151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3.68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18798" algn="l" rtl="0" eaLnBrk="0">
                        <a:lnSpc>
                          <a:spcPts val="455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23</a:t>
                      </a:r>
                      <a:endParaRPr lang="Arial" altLang="Arial" sz="600" dirty="0"/>
                    </a:p>
                    <a:p>
                      <a:pPr marL="119440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42</a:t>
                      </a:r>
                      <a:endParaRPr lang="Arial" altLang="Arial" sz="600" dirty="0"/>
                    </a:p>
                    <a:p>
                      <a:pPr marL="124817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2.99</a:t>
                      </a:r>
                      <a:endParaRPr lang="Arial" altLang="Arial" sz="600" dirty="0"/>
                    </a:p>
                    <a:p>
                      <a:pPr marL="119440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36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90</a:t>
                      </a:r>
                      <a:endParaRPr lang="Arial" altLang="Arial" sz="600" dirty="0"/>
                    </a:p>
                    <a:p>
                      <a:pPr marL="124817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3.77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26903" algn="l" rtl="0" eaLnBrk="0">
                        <a:lnSpc>
                          <a:spcPts val="455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48</a:t>
                      </a:r>
                      <a:endParaRPr lang="Arial" altLang="Arial" sz="600" dirty="0"/>
                    </a:p>
                    <a:p>
                      <a:pPr marL="127545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56</a:t>
                      </a:r>
                      <a:endParaRPr lang="Arial" altLang="Arial" sz="600" dirty="0"/>
                    </a:p>
                    <a:p>
                      <a:pPr marL="132923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3.09</a:t>
                      </a:r>
                      <a:endParaRPr lang="Arial" altLang="Arial" sz="600" dirty="0"/>
                    </a:p>
                    <a:p>
                      <a:pPr marL="127545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</a:t>
                      </a:r>
                      <a:endParaRPr lang="Arial" altLang="Arial" sz="600" dirty="0"/>
                    </a:p>
                    <a:p>
                      <a:pPr marL="132923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3.86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322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35979" algn="l" rtl="0" eaLnBrk="0">
                        <a:lnSpc>
                          <a:spcPct val="660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0/+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  <a:p>
                      <a:pPr marL="113909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74</a:t>
                      </a:r>
                      <a:endParaRPr lang="Arial" altLang="Arial" sz="600" dirty="0"/>
                    </a:p>
                    <a:p>
                      <a:pPr marL="11455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71</a:t>
                      </a:r>
                      <a:endParaRPr lang="Arial" altLang="Arial" sz="600" dirty="0"/>
                    </a:p>
                    <a:p>
                      <a:pPr marL="119929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3.19</a:t>
                      </a:r>
                      <a:endParaRPr lang="Arial" altLang="Arial" sz="600" dirty="0"/>
                    </a:p>
                    <a:p>
                      <a:pPr marL="114551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endParaRPr lang="Arial" altLang="Arial" sz="600" dirty="0"/>
                    </a:p>
                    <a:p>
                      <a:pPr marL="119929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3.95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14028" algn="l" rtl="0" eaLnBrk="0">
                        <a:lnSpc>
                          <a:spcPts val="455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</a:t>
                      </a:r>
                      <a:endParaRPr lang="Arial" altLang="Arial" sz="600" dirty="0"/>
                    </a:p>
                    <a:p>
                      <a:pPr marL="114670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86</a:t>
                      </a:r>
                      <a:endParaRPr lang="Arial" altLang="Arial" sz="600" dirty="0"/>
                    </a:p>
                    <a:p>
                      <a:pPr marL="120048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3.29</a:t>
                      </a:r>
                      <a:endParaRPr lang="Arial" altLang="Arial" sz="600" dirty="0"/>
                    </a:p>
                    <a:p>
                      <a:pPr marL="114670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endParaRPr lang="Arial" altLang="Arial" sz="600" dirty="0"/>
                    </a:p>
                    <a:p>
                      <a:pPr marL="120048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4.04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31109" algn="l" rtl="0" eaLnBrk="0">
                        <a:lnSpc>
                          <a:spcPts val="455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endParaRPr lang="Arial" altLang="Arial" sz="600" dirty="0"/>
                    </a:p>
                    <a:p>
                      <a:pPr marL="13175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</a:t>
                      </a:r>
                      <a:endParaRPr lang="Arial" altLang="Arial" sz="600" dirty="0"/>
                    </a:p>
                    <a:p>
                      <a:pPr marL="137129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3.39</a:t>
                      </a:r>
                      <a:endParaRPr lang="Arial" altLang="Arial" sz="600" dirty="0"/>
                    </a:p>
                    <a:p>
                      <a:pPr marL="131751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Arial" altLang="Arial" sz="600" dirty="0"/>
                    </a:p>
                    <a:p>
                      <a:pPr marL="137129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4.13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0" name="picture 1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090693" y="3399387"/>
            <a:ext cx="6350" cy="101862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640035" y="3399387"/>
            <a:ext cx="6350" cy="101862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3224995" y="3399387"/>
            <a:ext cx="6350" cy="101862"/>
          </a:xfrm>
          <a:prstGeom prst="rect">
            <a:avLst/>
          </a:prstGeom>
        </p:spPr>
      </p:pic>
      <p:sp>
        <p:nvSpPr>
          <p:cNvPr id="113" name="rect"/>
          <p:cNvSpPr/>
          <p:nvPr/>
        </p:nvSpPr>
        <p:spPr>
          <a:xfrm>
            <a:off x="10534154" y="5538673"/>
            <a:ext cx="4436733" cy="101866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" name="rect"/>
          <p:cNvSpPr/>
          <p:nvPr/>
        </p:nvSpPr>
        <p:spPr>
          <a:xfrm>
            <a:off x="10534154" y="5742406"/>
            <a:ext cx="4436733" cy="101866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5" name="table 115"/>
          <p:cNvGraphicFramePr>
            <a:graphicFrameLocks noGrp="1"/>
          </p:cNvGraphicFramePr>
          <p:nvPr/>
        </p:nvGraphicFramePr>
        <p:xfrm>
          <a:off x="10532567" y="5432462"/>
          <a:ext cx="4439920" cy="514985"/>
        </p:xfrm>
        <a:graphic>
          <a:graphicData uri="http://schemas.openxmlformats.org/drawingml/2006/table">
            <a:tbl>
              <a:tblPr/>
              <a:tblGrid>
                <a:gridCol w="986790"/>
                <a:gridCol w="431800"/>
                <a:gridCol w="354965"/>
                <a:gridCol w="443865"/>
                <a:gridCol w="444500"/>
                <a:gridCol w="443865"/>
                <a:gridCol w="444500"/>
                <a:gridCol w="443865"/>
                <a:gridCol w="445769"/>
              </a:tblGrid>
              <a:tr h="5149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036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68" algn="l" rtl="0" eaLnBrk="0">
                        <a:lnSpc>
                          <a:spcPts val="777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output</a:t>
                      </a:r>
                      <a:endParaRPr lang="Arial" altLang="Arial" sz="600" dirty="0"/>
                    </a:p>
                    <a:p>
                      <a:pPr marL="5977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at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Pmax</a:t>
                      </a:r>
                      <a:endParaRPr lang="Arial" altLang="Arial" sz="600" dirty="0"/>
                    </a:p>
                    <a:p>
                      <a:pPr marL="61697" algn="l" rtl="0" eaLnBrk="0">
                        <a:lnSpc>
                          <a:spcPts val="777"/>
                        </a:lnSpc>
                        <a:spcBef>
                          <a:spcPts val="22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at</a:t>
                      </a:r>
                      <a:r>
                        <a:rPr sz="60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Pmax</a:t>
                      </a:r>
                      <a:endParaRPr lang="Arial" altLang="Arial" sz="600" dirty="0"/>
                    </a:p>
                    <a:p>
                      <a:pPr marL="6129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Open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circuit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  <a:p>
                      <a:pPr marL="62098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Short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circuit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0602" algn="l" rtl="0" eaLnBrk="0">
                        <a:lnSpc>
                          <a:spcPct val="9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3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endParaRPr lang="Arial" altLang="Arial" sz="300" dirty="0"/>
                    </a:p>
                    <a:p>
                      <a:pPr marL="145449" algn="l" rtl="0" eaLnBrk="0">
                        <a:lnSpc>
                          <a:spcPct val="92000"/>
                        </a:lnSpc>
                        <a:spcBef>
                          <a:spcPts val="82"/>
                        </a:spcBef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3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mp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lang="Arial" altLang="Arial" sz="300" dirty="0"/>
                    </a:p>
                    <a:p>
                      <a:pPr marL="151147" algn="l" rtl="0" eaLnBrk="0">
                        <a:lnSpc>
                          <a:spcPct val="80000"/>
                        </a:lnSpc>
                        <a:spcBef>
                          <a:spcPts val="140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3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lang="Arial" altLang="Arial" sz="300" dirty="0"/>
                    </a:p>
                    <a:p>
                      <a:pPr marL="145449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3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endParaRPr lang="Arial" altLang="Arial" sz="300" dirty="0"/>
                    </a:p>
                    <a:p>
                      <a:pPr marL="151147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sc</a:t>
                      </a:r>
                      <a:endParaRPr lang="Arial" altLang="Arial" sz="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036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649" algn="l" rtl="0" eaLnBrk="0">
                        <a:lnSpc>
                          <a:spcPts val="777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600" dirty="0"/>
                    </a:p>
                    <a:p>
                      <a:pPr marL="147124" algn="l" rtl="0" eaLnBrk="0">
                        <a:lnSpc>
                          <a:spcPct val="83000"/>
                        </a:lnSpc>
                        <a:spcBef>
                          <a:spcPts val="156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endParaRPr lang="Arial" altLang="Arial" sz="600" dirty="0"/>
                    </a:p>
                    <a:p>
                      <a:pPr marL="146642" algn="l" rtl="0" eaLnBrk="0">
                        <a:lnSpc>
                          <a:spcPts val="453"/>
                        </a:lnSpc>
                        <a:spcBef>
                          <a:spcPts val="202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  <a:p>
                      <a:pPr marL="14712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endParaRPr lang="Arial" altLang="Arial" sz="600" dirty="0"/>
                    </a:p>
                    <a:p>
                      <a:pPr marL="14664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0948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426.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86</a:t>
                      </a:r>
                      <a:endParaRPr lang="Arial" altLang="Arial" sz="600" dirty="0"/>
                    </a:p>
                    <a:p>
                      <a:pPr marL="113981" algn="l" rtl="0" eaLnBrk="0">
                        <a:lnSpc>
                          <a:spcPct val="82000"/>
                        </a:lnSpc>
                        <a:spcBef>
                          <a:spcPts val="209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27</a:t>
                      </a:r>
                      <a:endParaRPr lang="Arial" altLang="Arial" sz="600" dirty="0"/>
                    </a:p>
                    <a:p>
                      <a:pPr marL="119358" algn="l" rtl="0" eaLnBrk="0">
                        <a:lnSpc>
                          <a:spcPts val="455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4.10</a:t>
                      </a:r>
                      <a:endParaRPr lang="Arial" altLang="Arial" sz="600" dirty="0"/>
                    </a:p>
                    <a:p>
                      <a:pPr marL="11398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36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endParaRPr lang="Arial" altLang="Arial" sz="600" dirty="0"/>
                    </a:p>
                    <a:p>
                      <a:pPr marL="119358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4.97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9289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432.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33</a:t>
                      </a:r>
                      <a:endParaRPr lang="Arial" altLang="Arial" sz="600" dirty="0"/>
                    </a:p>
                    <a:p>
                      <a:pPr marL="112322" algn="l" rtl="0" eaLnBrk="0">
                        <a:lnSpc>
                          <a:spcPct val="82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42</a:t>
                      </a:r>
                      <a:endParaRPr lang="Arial" altLang="Arial" sz="600" dirty="0"/>
                    </a:p>
                    <a:p>
                      <a:pPr marL="117699" algn="l" rtl="0" eaLnBrk="0">
                        <a:lnSpc>
                          <a:spcPts val="444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4.21</a:t>
                      </a:r>
                      <a:endParaRPr lang="Arial" altLang="Arial" sz="600" dirty="0"/>
                    </a:p>
                    <a:p>
                      <a:pPr marL="112322" algn="l" rtl="0" eaLnBrk="0">
                        <a:lnSpc>
                          <a:spcPts val="812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36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90</a:t>
                      </a:r>
                      <a:endParaRPr lang="Arial" altLang="Arial" sz="600" dirty="0"/>
                    </a:p>
                    <a:p>
                      <a:pPr marL="117699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5.07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0156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437.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endParaRPr lang="Arial" altLang="Arial" sz="600" dirty="0"/>
                    </a:p>
                    <a:p>
                      <a:pPr marL="123189" algn="l" rtl="0" eaLnBrk="0">
                        <a:lnSpc>
                          <a:spcPct val="82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56</a:t>
                      </a:r>
                      <a:endParaRPr lang="Arial" altLang="Arial" sz="600" dirty="0"/>
                    </a:p>
                    <a:p>
                      <a:pPr marL="128567" algn="l" rtl="0" eaLnBrk="0">
                        <a:lnSpc>
                          <a:spcPts val="455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4.33</a:t>
                      </a:r>
                      <a:endParaRPr lang="Arial" altLang="Arial" sz="600" dirty="0"/>
                    </a:p>
                    <a:p>
                      <a:pPr marL="123189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</a:t>
                      </a:r>
                      <a:endParaRPr lang="Arial" altLang="Arial" sz="600" dirty="0"/>
                    </a:p>
                    <a:p>
                      <a:pPr marL="128567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5.17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5929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443.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27</a:t>
                      </a:r>
                      <a:endParaRPr lang="Arial" altLang="Arial" sz="600" dirty="0"/>
                    </a:p>
                    <a:p>
                      <a:pPr marL="118963" algn="l" rtl="0" eaLnBrk="0">
                        <a:lnSpc>
                          <a:spcPct val="82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71</a:t>
                      </a:r>
                      <a:endParaRPr lang="Arial" altLang="Arial" sz="600" dirty="0"/>
                    </a:p>
                    <a:p>
                      <a:pPr marL="124341" algn="l" rtl="0" eaLnBrk="0">
                        <a:lnSpc>
                          <a:spcPts val="455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4.43</a:t>
                      </a:r>
                      <a:endParaRPr lang="Arial" altLang="Arial" sz="600" dirty="0"/>
                    </a:p>
                    <a:p>
                      <a:pPr marL="118963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endParaRPr lang="Arial" altLang="Arial" sz="600" dirty="0"/>
                    </a:p>
                    <a:p>
                      <a:pPr marL="12434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5.27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4790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448.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75</a:t>
                      </a:r>
                      <a:endParaRPr lang="Arial" altLang="Arial" sz="600" dirty="0"/>
                    </a:p>
                    <a:p>
                      <a:pPr marL="127824" algn="l" rtl="0" eaLnBrk="0">
                        <a:lnSpc>
                          <a:spcPct val="82000"/>
                        </a:lnSpc>
                        <a:spcBef>
                          <a:spcPts val="209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86</a:t>
                      </a:r>
                      <a:endParaRPr lang="Arial" altLang="Arial" sz="600" dirty="0"/>
                    </a:p>
                    <a:p>
                      <a:pPr marL="133202" algn="l" rtl="0" eaLnBrk="0">
                        <a:lnSpc>
                          <a:spcPts val="455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4.54</a:t>
                      </a:r>
                      <a:endParaRPr lang="Arial" altLang="Arial" sz="600" dirty="0"/>
                    </a:p>
                    <a:p>
                      <a:pPr marL="12782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endParaRPr lang="Arial" altLang="Arial" sz="600" dirty="0"/>
                    </a:p>
                    <a:p>
                      <a:pPr marL="13320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5.37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0933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454.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endParaRPr lang="Arial" altLang="Arial" sz="600" dirty="0"/>
                    </a:p>
                    <a:p>
                      <a:pPr marL="113966" algn="l" rtl="0" eaLnBrk="0">
                        <a:lnSpc>
                          <a:spcPct val="82000"/>
                        </a:lnSpc>
                        <a:spcBef>
                          <a:spcPts val="209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</a:t>
                      </a:r>
                      <a:endParaRPr lang="Arial" altLang="Arial" sz="600" dirty="0"/>
                    </a:p>
                    <a:p>
                      <a:pPr marL="119344" algn="l" rtl="0" eaLnBrk="0">
                        <a:lnSpc>
                          <a:spcPts val="455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4.65</a:t>
                      </a:r>
                      <a:endParaRPr lang="Arial" altLang="Arial" sz="600" dirty="0"/>
                    </a:p>
                    <a:p>
                      <a:pPr marL="11396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endParaRPr lang="Arial" altLang="Arial" sz="600" dirty="0"/>
                    </a:p>
                    <a:p>
                      <a:pPr marL="11934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5.47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rect"/>
          <p:cNvSpPr/>
          <p:nvPr/>
        </p:nvSpPr>
        <p:spPr>
          <a:xfrm>
            <a:off x="10534154" y="4611802"/>
            <a:ext cx="4436733" cy="101866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7" name="rect"/>
          <p:cNvSpPr/>
          <p:nvPr/>
        </p:nvSpPr>
        <p:spPr>
          <a:xfrm>
            <a:off x="10534154" y="4815535"/>
            <a:ext cx="4436733" cy="101866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8" name="table 118"/>
          <p:cNvGraphicFramePr>
            <a:graphicFrameLocks noGrp="1"/>
          </p:cNvGraphicFramePr>
          <p:nvPr/>
        </p:nvGraphicFramePr>
        <p:xfrm>
          <a:off x="10532567" y="4505604"/>
          <a:ext cx="4439920" cy="514985"/>
        </p:xfrm>
        <a:graphic>
          <a:graphicData uri="http://schemas.openxmlformats.org/drawingml/2006/table">
            <a:tbl>
              <a:tblPr/>
              <a:tblGrid>
                <a:gridCol w="986790"/>
                <a:gridCol w="412115"/>
                <a:gridCol w="340995"/>
                <a:gridCol w="449580"/>
                <a:gridCol w="449580"/>
                <a:gridCol w="449580"/>
                <a:gridCol w="450215"/>
                <a:gridCol w="449580"/>
                <a:gridCol w="451484"/>
              </a:tblGrid>
              <a:tr h="5149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033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68" algn="l" rtl="0" eaLnBrk="0">
                        <a:lnSpc>
                          <a:spcPts val="777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output</a:t>
                      </a:r>
                      <a:endParaRPr lang="Arial" altLang="Arial" sz="600" dirty="0"/>
                    </a:p>
                    <a:p>
                      <a:pPr marL="5977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at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Pmax</a:t>
                      </a:r>
                      <a:endParaRPr lang="Arial" altLang="Arial" sz="600" dirty="0"/>
                    </a:p>
                    <a:p>
                      <a:pPr marL="61697" algn="l" rtl="0" eaLnBrk="0">
                        <a:lnSpc>
                          <a:spcPts val="777"/>
                        </a:lnSpc>
                        <a:spcBef>
                          <a:spcPts val="22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at</a:t>
                      </a:r>
                      <a:r>
                        <a:rPr sz="600" spc="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Pmax</a:t>
                      </a:r>
                      <a:endParaRPr lang="Arial" altLang="Arial" sz="600" dirty="0"/>
                    </a:p>
                    <a:p>
                      <a:pPr marL="6129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Open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circuit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  <a:p>
                      <a:pPr marL="62098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Short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circuit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57768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900" spc="50" dirty="0" baseline="5787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η</a:t>
                      </a:r>
                      <a:r>
                        <a:rPr sz="500" spc="0" dirty="0" baseline="-10417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endParaRPr lang="Arial" altLang="Arial" sz="325" dirty="0"/>
                    </a:p>
                    <a:p>
                      <a:pPr marL="153374" algn="l" rtl="0" eaLnBrk="0">
                        <a:lnSpc>
                          <a:spcPts val="784"/>
                        </a:lnSpc>
                        <a:tabLst/>
                      </a:pPr>
                      <a:r>
                        <a:rPr sz="6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30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mp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lang="Arial" altLang="Arial" sz="300" dirty="0"/>
                    </a:p>
                    <a:p>
                      <a:pPr marL="159072" algn="l" rtl="0" eaLnBrk="0">
                        <a:lnSpc>
                          <a:spcPct val="80000"/>
                        </a:lnSpc>
                        <a:spcBef>
                          <a:spcPts val="140"/>
                        </a:spcBef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3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lang="Arial" altLang="Arial" sz="300" dirty="0"/>
                    </a:p>
                    <a:p>
                      <a:pPr marL="15337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r>
                        <a:rPr sz="30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3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endParaRPr lang="Arial" altLang="Arial" sz="300" dirty="0"/>
                    </a:p>
                    <a:p>
                      <a:pPr marL="15907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r>
                        <a:rPr sz="3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sc</a:t>
                      </a:r>
                      <a:endParaRPr lang="Arial" altLang="Arial" sz="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049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2467" algn="l" rtl="0" eaLnBrk="0">
                        <a:lnSpc>
                          <a:spcPts val="777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600" dirty="0"/>
                    </a:p>
                    <a:p>
                      <a:pPr marL="150942" algn="l" rtl="0" eaLnBrk="0">
                        <a:lnSpc>
                          <a:spcPct val="83000"/>
                        </a:lnSpc>
                        <a:spcBef>
                          <a:spcPts val="156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endParaRPr lang="Arial" altLang="Arial" sz="600" dirty="0"/>
                    </a:p>
                    <a:p>
                      <a:pPr marL="150460" algn="l" rtl="0" eaLnBrk="0">
                        <a:lnSpc>
                          <a:spcPts val="453"/>
                        </a:lnSpc>
                        <a:spcBef>
                          <a:spcPts val="202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  <a:p>
                      <a:pPr marL="15094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endParaRPr lang="Arial" altLang="Arial" sz="600" dirty="0"/>
                    </a:p>
                    <a:p>
                      <a:pPr marL="150460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673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296.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85</a:t>
                      </a:r>
                      <a:endParaRPr lang="Arial" altLang="Arial" sz="600" dirty="0"/>
                    </a:p>
                    <a:p>
                      <a:pPr marL="129041" algn="l" rtl="0" eaLnBrk="0">
                        <a:lnSpc>
                          <a:spcPct val="82000"/>
                        </a:lnSpc>
                        <a:spcBef>
                          <a:spcPts val="209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87</a:t>
                      </a:r>
                      <a:endParaRPr lang="Arial" altLang="Arial" sz="600" dirty="0"/>
                    </a:p>
                    <a:p>
                      <a:pPr marL="135060" algn="l" rtl="0" eaLnBrk="0">
                        <a:lnSpc>
                          <a:spcPts val="455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0.28</a:t>
                      </a:r>
                      <a:endParaRPr lang="Arial" altLang="Arial" sz="600" dirty="0"/>
                    </a:p>
                    <a:p>
                      <a:pPr marL="129683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34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98</a:t>
                      </a:r>
                      <a:endParaRPr lang="Arial" altLang="Arial" sz="600" dirty="0"/>
                    </a:p>
                    <a:p>
                      <a:pPr marL="135060" algn="l" rtl="0" eaLnBrk="0">
                        <a:lnSpc>
                          <a:spcPts val="799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1233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300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63</a:t>
                      </a:r>
                      <a:endParaRPr lang="Arial" altLang="Arial" sz="600" dirty="0"/>
                    </a:p>
                    <a:p>
                      <a:pPr marL="132902" algn="l" rtl="0" eaLnBrk="0">
                        <a:lnSpc>
                          <a:spcPct val="82000"/>
                        </a:lnSpc>
                        <a:spcBef>
                          <a:spcPts val="21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01</a:t>
                      </a:r>
                      <a:endParaRPr lang="Arial" altLang="Arial" sz="600" dirty="0"/>
                    </a:p>
                    <a:p>
                      <a:pPr marL="138921" algn="l" rtl="0" eaLnBrk="0">
                        <a:lnSpc>
                          <a:spcPts val="455"/>
                        </a:lnSpc>
                        <a:spcBef>
                          <a:spcPts val="207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0.36</a:t>
                      </a:r>
                      <a:endParaRPr lang="Arial" altLang="Arial" sz="600" dirty="0"/>
                    </a:p>
                    <a:p>
                      <a:pPr marL="13354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08</a:t>
                      </a:r>
                      <a:endParaRPr lang="Arial" altLang="Arial" sz="600" dirty="0"/>
                    </a:p>
                    <a:p>
                      <a:pPr marL="138921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2575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304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34</a:t>
                      </a:r>
                      <a:endParaRPr lang="Arial" altLang="Arial" sz="600" dirty="0"/>
                    </a:p>
                    <a:p>
                      <a:pPr marL="124245" algn="l" rtl="0" eaLnBrk="0">
                        <a:lnSpc>
                          <a:spcPct val="82000"/>
                        </a:lnSpc>
                        <a:spcBef>
                          <a:spcPts val="21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01</a:t>
                      </a:r>
                      <a:endParaRPr lang="Arial" altLang="Arial" sz="600" dirty="0"/>
                    </a:p>
                    <a:p>
                      <a:pPr marL="130264" algn="l" rtl="0" eaLnBrk="0">
                        <a:lnSpc>
                          <a:spcPts val="455"/>
                        </a:lnSpc>
                        <a:spcBef>
                          <a:spcPts val="207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0.44</a:t>
                      </a:r>
                      <a:endParaRPr lang="Arial" altLang="Arial" sz="600" dirty="0"/>
                    </a:p>
                    <a:p>
                      <a:pPr marL="12488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endParaRPr lang="Arial" altLang="Arial" sz="600" dirty="0"/>
                    </a:p>
                    <a:p>
                      <a:pPr marL="130264" algn="l" rtl="0" eaLnBrk="0">
                        <a:lnSpc>
                          <a:spcPts val="788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1.17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0289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308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endParaRPr lang="Arial" altLang="Arial" sz="600" dirty="0"/>
                    </a:p>
                    <a:p>
                      <a:pPr marL="131957" algn="l" rtl="0" eaLnBrk="0">
                        <a:lnSpc>
                          <a:spcPct val="82000"/>
                        </a:lnSpc>
                        <a:spcBef>
                          <a:spcPts val="21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endParaRPr lang="Arial" altLang="Arial" sz="600" dirty="0"/>
                    </a:p>
                    <a:p>
                      <a:pPr marL="137977" algn="l" rtl="0" eaLnBrk="0">
                        <a:lnSpc>
                          <a:spcPts val="455"/>
                        </a:lnSpc>
                        <a:spcBef>
                          <a:spcPts val="207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0.52</a:t>
                      </a:r>
                      <a:endParaRPr lang="Arial" altLang="Arial" sz="600" dirty="0"/>
                    </a:p>
                    <a:p>
                      <a:pPr marL="132599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27</a:t>
                      </a:r>
                      <a:endParaRPr lang="Arial" altLang="Arial" sz="600" dirty="0"/>
                    </a:p>
                    <a:p>
                      <a:pPr marL="137977" algn="l" rtl="0" eaLnBrk="0">
                        <a:lnSpc>
                          <a:spcPts val="788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1.24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0884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312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03</a:t>
                      </a:r>
                      <a:endParaRPr lang="Arial" altLang="Arial" sz="600" dirty="0"/>
                    </a:p>
                    <a:p>
                      <a:pPr marL="112552" algn="l" rtl="0" eaLnBrk="0">
                        <a:lnSpc>
                          <a:spcPct val="82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43</a:t>
                      </a:r>
                      <a:endParaRPr lang="Arial" altLang="Arial" sz="600" dirty="0"/>
                    </a:p>
                    <a:p>
                      <a:pPr marL="118572" algn="l" rtl="0" eaLnBrk="0">
                        <a:lnSpc>
                          <a:spcPts val="455"/>
                        </a:lnSpc>
                        <a:spcBef>
                          <a:spcPts val="207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0.60</a:t>
                      </a:r>
                      <a:endParaRPr lang="Arial" altLang="Arial" sz="600" dirty="0"/>
                    </a:p>
                    <a:p>
                      <a:pPr marL="11319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36</a:t>
                      </a:r>
                      <a:endParaRPr lang="Arial" altLang="Arial" sz="600" dirty="0"/>
                    </a:p>
                    <a:p>
                      <a:pPr marL="11857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1.31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4134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endParaRPr lang="Arial" altLang="Arial" sz="600" dirty="0"/>
                    </a:p>
                    <a:p>
                      <a:pPr marL="125804" algn="l" rtl="0" eaLnBrk="0">
                        <a:lnSpc>
                          <a:spcPct val="82000"/>
                        </a:lnSpc>
                        <a:spcBef>
                          <a:spcPts val="21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56</a:t>
                      </a:r>
                      <a:endParaRPr lang="Arial" altLang="Arial" sz="600" dirty="0"/>
                    </a:p>
                    <a:p>
                      <a:pPr marL="131824" algn="l" rtl="0" eaLnBrk="0">
                        <a:lnSpc>
                          <a:spcPts val="455"/>
                        </a:lnSpc>
                        <a:spcBef>
                          <a:spcPts val="207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0.68</a:t>
                      </a:r>
                      <a:endParaRPr lang="Arial" altLang="Arial" sz="600" dirty="0"/>
                    </a:p>
                    <a:p>
                      <a:pPr marL="126446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46</a:t>
                      </a:r>
                      <a:endParaRPr lang="Arial" altLang="Arial" sz="600" dirty="0"/>
                    </a:p>
                    <a:p>
                      <a:pPr marL="13182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1.38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9" name="picture 1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457221" y="1466219"/>
            <a:ext cx="2468841" cy="885355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457905" y="1540759"/>
            <a:ext cx="2467483" cy="878928"/>
          </a:xfrm>
          <a:prstGeom prst="rect">
            <a:avLst/>
          </a:prstGeom>
        </p:spPr>
      </p:pic>
      <p:sp>
        <p:nvSpPr>
          <p:cNvPr id="121" name="textbox 121"/>
          <p:cNvSpPr/>
          <p:nvPr/>
        </p:nvSpPr>
        <p:spPr>
          <a:xfrm>
            <a:off x="1027118" y="1966839"/>
            <a:ext cx="2755900" cy="4997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33"/>
              </a:lnSpc>
              <a:tabLst/>
            </a:pPr>
            <a:endParaRPr lang="Arial" altLang="Arial" sz="100" dirty="0"/>
          </a:p>
          <a:p>
            <a:pPr marL="12700" indent="4000" algn="l" rtl="0" eaLnBrk="0">
              <a:lnSpc>
                <a:spcPct val="115000"/>
              </a:lnSpc>
              <a:tabLst/>
            </a:pP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Stable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safe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Supercapacity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Module,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pack,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triple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protection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IP65,outdoor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installation,away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9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living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room</a:t>
            </a:r>
            <a:endParaRPr lang="Arial" altLang="Arial" sz="900" dirty="0"/>
          </a:p>
        </p:txBody>
      </p:sp>
      <p:sp>
        <p:nvSpPr>
          <p:cNvPr id="122" name="rect"/>
          <p:cNvSpPr/>
          <p:nvPr/>
        </p:nvSpPr>
        <p:spPr>
          <a:xfrm>
            <a:off x="10534155" y="6674358"/>
            <a:ext cx="2599676" cy="101864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3" name="rect"/>
          <p:cNvSpPr/>
          <p:nvPr/>
        </p:nvSpPr>
        <p:spPr>
          <a:xfrm>
            <a:off x="10534155" y="6470624"/>
            <a:ext cx="2599676" cy="101866"/>
          </a:xfrm>
          <a:prstGeom prst="rect">
            <a:avLst/>
          </a:prstGeom>
          <a:solidFill>
            <a:srgbClr val="F4631D">
              <a:alpha val="29803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24" name="table 124"/>
          <p:cNvGraphicFramePr>
            <a:graphicFrameLocks noGrp="1"/>
          </p:cNvGraphicFramePr>
          <p:nvPr/>
        </p:nvGraphicFramePr>
        <p:xfrm>
          <a:off x="10532567" y="6367170"/>
          <a:ext cx="2602229" cy="410209"/>
        </p:xfrm>
        <a:graphic>
          <a:graphicData uri="http://schemas.openxmlformats.org/drawingml/2006/table">
            <a:tbl>
              <a:tblPr/>
              <a:tblGrid>
                <a:gridCol w="1422400"/>
                <a:gridCol w="408940"/>
                <a:gridCol w="368934"/>
                <a:gridCol w="401954"/>
              </a:tblGrid>
              <a:tr h="4102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76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9289" indent="4976" algn="l" rtl="0" eaLnBrk="0">
                        <a:lnSpc>
                          <a:spcPct val="1130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Nominal</a:t>
                      </a:r>
                      <a:r>
                        <a:rPr sz="60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operating</a:t>
                      </a:r>
                      <a:r>
                        <a:rPr sz="600" spc="1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cell</a:t>
                      </a:r>
                      <a:r>
                        <a:rPr sz="600" spc="1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temperature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Temperature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coefficient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600" spc="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Pmax</a:t>
                      </a:r>
                      <a:endParaRPr lang="Arial" altLang="Arial" sz="600" dirty="0"/>
                    </a:p>
                    <a:p>
                      <a:pPr marL="59289" algn="l" rtl="0" eaLnBrk="0">
                        <a:lnSpc>
                          <a:spcPct val="11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Temperature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coefficient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600" spc="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Voc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Temperature</a:t>
                      </a:r>
                      <a:r>
                        <a:rPr sz="600" spc="1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coefficient</a:t>
                      </a:r>
                      <a:r>
                        <a:rPr sz="600" spc="1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600" spc="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Isc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7252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</a:t>
                      </a:r>
                      <a:endParaRPr lang="Arial" altLang="Arial" sz="600" dirty="0"/>
                    </a:p>
                    <a:p>
                      <a:pPr marL="195853" algn="l" rtl="0" eaLnBrk="0">
                        <a:lnSpc>
                          <a:spcPts val="759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γ</a:t>
                      </a:r>
                      <a:endParaRPr lang="Calibri" altLang="Calibri" sz="600" dirty="0"/>
                    </a:p>
                    <a:p>
                      <a:pPr marL="198101" algn="l" rtl="0" eaLnBrk="0">
                        <a:lnSpc>
                          <a:spcPts val="759"/>
                        </a:lnSpc>
                        <a:spcBef>
                          <a:spcPts val="40"/>
                        </a:spcBef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β</a:t>
                      </a:r>
                      <a:endParaRPr lang="Calibri" altLang="Calibri" sz="600" dirty="0"/>
                    </a:p>
                    <a:p>
                      <a:pPr marL="195773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α</a:t>
                      </a:r>
                      <a:endParaRPr lang="Calibri" altLang="Calibri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3920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</a:t>
                      </a:r>
                      <a:endParaRPr lang="SimSun" altLang="SimSun" sz="600" dirty="0"/>
                    </a:p>
                    <a:p>
                      <a:pPr marL="95655" algn="l" rtl="0" eaLnBrk="0">
                        <a:lnSpc>
                          <a:spcPts val="777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600" spc="1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600" spc="1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</a:t>
                      </a:r>
                      <a:endParaRPr lang="SimSun" altLang="SimSun" sz="600" dirty="0"/>
                    </a:p>
                    <a:p>
                      <a:pPr marL="95655" algn="l" rtl="0" eaLnBrk="0">
                        <a:lnSpc>
                          <a:spcPts val="777"/>
                        </a:lnSpc>
                        <a:spcBef>
                          <a:spcPts val="22"/>
                        </a:spcBef>
                        <a:tabLst/>
                      </a:pPr>
                      <a:r>
                        <a:rPr sz="600" spc="1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600" spc="1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</a:t>
                      </a:r>
                      <a:endParaRPr lang="SimSun" altLang="SimSun" sz="600" dirty="0"/>
                    </a:p>
                    <a:p>
                      <a:pPr marL="95655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600" spc="1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C</a:t>
                      </a:r>
                      <a:endParaRPr lang="SimSun" altLang="SimSun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23742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39±</a:t>
                      </a: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  <a:p>
                      <a:pPr marL="123501" algn="l" rtl="0" eaLnBrk="0">
                        <a:lnSpc>
                          <a:spcPct val="82000"/>
                        </a:lnSpc>
                        <a:spcBef>
                          <a:spcPts val="209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-0.3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  <a:p>
                      <a:pPr marL="123501" algn="l" rtl="0" eaLnBrk="0">
                        <a:lnSpc>
                          <a:spcPts val="455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-0.2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  <a:p>
                      <a:pPr marL="136342" algn="l" rtl="0" eaLnBrk="0">
                        <a:lnSpc>
                          <a:spcPts val="8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</a:t>
                      </a:r>
                      <a:r>
                        <a:rPr sz="6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73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5" name="textbox 125"/>
          <p:cNvSpPr/>
          <p:nvPr/>
        </p:nvSpPr>
        <p:spPr>
          <a:xfrm>
            <a:off x="3348278" y="4886439"/>
            <a:ext cx="443230" cy="2122804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48720" algn="l" rtl="0" eaLnBrk="0">
              <a:lnSpc>
                <a:spcPct val="66000"/>
              </a:lnSpc>
              <a:spcBef>
                <a:spcPts val="1"/>
              </a:spcBef>
              <a:tabLst/>
            </a:pPr>
            <a:r>
              <a:rPr sz="7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endParaRPr lang="Arial" altLang="Arial" sz="700" dirty="0"/>
          </a:p>
          <a:p>
            <a:pPr marL="119698" algn="l" rtl="0" eaLnBrk="0">
              <a:lnSpc>
                <a:spcPts val="1375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BUS</a:t>
            </a:r>
            <a:endParaRPr lang="Arial" altLang="Arial" sz="700" dirty="0"/>
          </a:p>
        </p:txBody>
      </p:sp>
      <p:sp>
        <p:nvSpPr>
          <p:cNvPr id="126" name="textbox 126"/>
          <p:cNvSpPr/>
          <p:nvPr/>
        </p:nvSpPr>
        <p:spPr>
          <a:xfrm>
            <a:off x="1033862" y="3106981"/>
            <a:ext cx="2679700" cy="3346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931"/>
              </a:lnSpc>
              <a:tabLst/>
            </a:pPr>
            <a:endParaRPr lang="Arial" altLang="Arial" sz="100" dirty="0"/>
          </a:p>
          <a:p>
            <a:pPr marL="14185" indent="-1485" algn="l" rtl="0" eaLnBrk="0">
              <a:lnSpc>
                <a:spcPct val="113000"/>
              </a:lnSpc>
              <a:tabLst/>
            </a:pP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Modular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design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single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person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carry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install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it.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Plug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play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,30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mins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quick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installation</a:t>
            </a:r>
            <a:endParaRPr lang="Arial" altLang="Arial" sz="900" dirty="0"/>
          </a:p>
        </p:txBody>
      </p:sp>
      <p:sp>
        <p:nvSpPr>
          <p:cNvPr id="127" name="textbox 127"/>
          <p:cNvSpPr/>
          <p:nvPr/>
        </p:nvSpPr>
        <p:spPr>
          <a:xfrm>
            <a:off x="959103" y="764652"/>
            <a:ext cx="2507614" cy="280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2002"/>
              </a:lnSpc>
              <a:tabLst/>
            </a:pPr>
            <a:r>
              <a:rPr sz="1500" b="1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Mode</a:t>
            </a:r>
            <a:r>
              <a:rPr sz="1500" b="1" spc="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l</a:t>
            </a:r>
            <a:r>
              <a:rPr sz="1500" b="1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:</a:t>
            </a:r>
            <a:r>
              <a:rPr sz="1500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 </a:t>
            </a:r>
            <a:r>
              <a:rPr sz="1500" b="1" spc="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AEN</a:t>
            </a:r>
            <a:r>
              <a:rPr sz="1500" b="1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-01(</a:t>
            </a:r>
            <a:r>
              <a:rPr sz="1500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500" b="1" spc="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low</a:t>
            </a:r>
            <a:r>
              <a:rPr sz="1500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500" b="1" spc="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voltage</a:t>
            </a:r>
            <a:r>
              <a:rPr sz="1500" b="1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)</a:t>
            </a:r>
            <a:endParaRPr lang="Roboto" altLang="Roboto" sz="1500" dirty="0"/>
          </a:p>
        </p:txBody>
      </p:sp>
      <p:sp>
        <p:nvSpPr>
          <p:cNvPr id="128" name="rect"/>
          <p:cNvSpPr/>
          <p:nvPr/>
        </p:nvSpPr>
        <p:spPr>
          <a:xfrm>
            <a:off x="3947032" y="5310276"/>
            <a:ext cx="443141" cy="1274864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" name="rect"/>
          <p:cNvSpPr/>
          <p:nvPr/>
        </p:nvSpPr>
        <p:spPr>
          <a:xfrm>
            <a:off x="5024462" y="3333432"/>
            <a:ext cx="6794" cy="169621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0" name="picture 1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127917" y="2986519"/>
            <a:ext cx="356704" cy="13601"/>
          </a:xfrm>
          <a:prstGeom prst="rect">
            <a:avLst/>
          </a:prstGeom>
        </p:spPr>
      </p:pic>
      <p:pic>
        <p:nvPicPr>
          <p:cNvPr id="131" name="picture 1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654460" y="2556346"/>
            <a:ext cx="633457" cy="877056"/>
          </a:xfrm>
          <a:prstGeom prst="rect">
            <a:avLst/>
          </a:prstGeom>
        </p:spPr>
      </p:pic>
      <p:sp>
        <p:nvSpPr>
          <p:cNvPr id="132" name="path"/>
          <p:cNvSpPr/>
          <p:nvPr/>
        </p:nvSpPr>
        <p:spPr>
          <a:xfrm>
            <a:off x="5527552" y="3078868"/>
            <a:ext cx="902359" cy="508114"/>
          </a:xfrm>
          <a:custGeom>
            <a:avLst/>
            <a:gdLst/>
            <a:ahLst/>
            <a:cxnLst/>
            <a:rect l="0" t="0" r="0" b="0"/>
            <a:pathLst>
              <a:path w="1421" h="800">
                <a:moveTo>
                  <a:pt x="12" y="0"/>
                </a:moveTo>
                <a:lnTo>
                  <a:pt x="12" y="800"/>
                </a:lnTo>
                <a:moveTo>
                  <a:pt x="98" y="359"/>
                </a:moveTo>
                <a:lnTo>
                  <a:pt x="1421" y="359"/>
                </a:lnTo>
              </a:path>
            </a:pathLst>
          </a:custGeom>
          <a:noFill/>
          <a:ln w="15379" cap="flat">
            <a:miter lim="1000000"/>
            <a:solidFill>
              <a:srgbClr val="221815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3" name="picture 1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124191" y="1330433"/>
            <a:ext cx="889827" cy="494170"/>
          </a:xfrm>
          <a:prstGeom prst="rect">
            <a:avLst/>
          </a:prstGeom>
        </p:spPr>
      </p:pic>
      <p:sp>
        <p:nvSpPr>
          <p:cNvPr id="134" name="path"/>
          <p:cNvSpPr/>
          <p:nvPr/>
        </p:nvSpPr>
        <p:spPr>
          <a:xfrm>
            <a:off x="4281889" y="2005924"/>
            <a:ext cx="1261827" cy="346703"/>
          </a:xfrm>
          <a:custGeom>
            <a:avLst/>
            <a:gdLst/>
            <a:ahLst/>
            <a:cxnLst/>
            <a:rect l="0" t="0" r="0" b="0"/>
            <a:pathLst>
              <a:path w="1987" h="545">
                <a:moveTo>
                  <a:pt x="12" y="0"/>
                </a:moveTo>
                <a:lnTo>
                  <a:pt x="12" y="533"/>
                </a:lnTo>
                <a:lnTo>
                  <a:pt x="1987" y="533"/>
                </a:lnTo>
              </a:path>
            </a:pathLst>
          </a:custGeom>
          <a:noFill/>
          <a:ln w="15379" cap="flat">
            <a:miter lim="1000000"/>
            <a:solidFill>
              <a:srgbClr val="E30012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" name="textbox 135"/>
          <p:cNvSpPr/>
          <p:nvPr/>
        </p:nvSpPr>
        <p:spPr>
          <a:xfrm>
            <a:off x="10530361" y="5043821"/>
            <a:ext cx="4275454" cy="124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778"/>
              </a:lnSpc>
              <a:tabLst/>
            </a:pP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NOCT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open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circuit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module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operation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800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500" spc="70" dirty="0" baseline="57191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-2</a:t>
            </a:r>
            <a:r>
              <a:rPr sz="3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irradiance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,20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C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ambient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,1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6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500" spc="70" dirty="0" baseline="57191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300" spc="7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" spc="70" dirty="0" baseline="57191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3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wind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speed.</a:t>
            </a:r>
            <a:endParaRPr lang="Arial" altLang="Arial" sz="600" dirty="0"/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932594" y="1618893"/>
            <a:ext cx="140525" cy="205710"/>
          </a:xfrm>
          <a:prstGeom prst="rect">
            <a:avLst/>
          </a:prstGeom>
        </p:spPr>
      </p:pic>
      <p:pic>
        <p:nvPicPr>
          <p:cNvPr id="137" name="picture 1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148646" y="1837971"/>
            <a:ext cx="314045" cy="96126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940422" y="1837971"/>
            <a:ext cx="141960" cy="96126"/>
          </a:xfrm>
          <a:prstGeom prst="rect">
            <a:avLst/>
          </a:prstGeom>
        </p:spPr>
      </p:pic>
      <p:pic>
        <p:nvPicPr>
          <p:cNvPr id="139" name="picture 1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4479862" y="1837971"/>
            <a:ext cx="155811" cy="96126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3844011" y="1966109"/>
            <a:ext cx="891133" cy="39814"/>
          </a:xfrm>
          <a:prstGeom prst="rect">
            <a:avLst/>
          </a:prstGeom>
        </p:spPr>
      </p:pic>
      <p:pic>
        <p:nvPicPr>
          <p:cNvPr id="141" name="picture 1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3846695" y="1552351"/>
            <a:ext cx="890841" cy="443903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676491" y="5550918"/>
            <a:ext cx="623023" cy="6387"/>
          </a:xfrm>
          <a:prstGeom prst="rect">
            <a:avLst/>
          </a:prstGeom>
        </p:spPr>
      </p:pic>
      <p:pic>
        <p:nvPicPr>
          <p:cNvPr id="143" name="picture 1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1676491" y="5373465"/>
            <a:ext cx="623023" cy="6387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676491" y="5024756"/>
            <a:ext cx="623023" cy="6387"/>
          </a:xfrm>
          <a:prstGeom prst="rect">
            <a:avLst/>
          </a:prstGeom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1676491" y="5209194"/>
            <a:ext cx="623023" cy="6387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817126" y="5011342"/>
            <a:ext cx="423368" cy="914501"/>
          </a:xfrm>
          <a:prstGeom prst="rect">
            <a:avLst/>
          </a:prstGeom>
        </p:spPr>
      </p:pic>
      <p:sp>
        <p:nvSpPr>
          <p:cNvPr id="147" name="textbox 147"/>
          <p:cNvSpPr/>
          <p:nvPr/>
        </p:nvSpPr>
        <p:spPr>
          <a:xfrm>
            <a:off x="8629584" y="817992"/>
            <a:ext cx="1962785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3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500" b="1" spc="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AEN</a:t>
            </a:r>
            <a:r>
              <a:rPr sz="1500" b="1" spc="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-01</a:t>
            </a:r>
            <a:r>
              <a:rPr sz="1500" spc="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500" b="1" spc="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Speciﬁcations</a:t>
            </a:r>
            <a:endParaRPr lang="Roboto" altLang="Roboto" sz="1500" dirty="0"/>
          </a:p>
        </p:txBody>
      </p:sp>
      <p:sp>
        <p:nvSpPr>
          <p:cNvPr id="148" name="textbox 148"/>
          <p:cNvSpPr/>
          <p:nvPr/>
        </p:nvSpPr>
        <p:spPr>
          <a:xfrm>
            <a:off x="10530361" y="4154921"/>
            <a:ext cx="3359784" cy="124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778"/>
              </a:lnSpc>
              <a:tabLst/>
            </a:pP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STC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:1000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500" spc="50" dirty="0" baseline="57954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-2</a:t>
            </a:r>
            <a:r>
              <a:rPr sz="3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irradiance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,25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C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cell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AM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1.5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spectrum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according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60890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4-3</a:t>
            </a:r>
            <a:endParaRPr lang="Arial" altLang="Arial" sz="600" dirty="0"/>
          </a:p>
        </p:txBody>
      </p:sp>
      <p:sp>
        <p:nvSpPr>
          <p:cNvPr id="149" name="textbox 149"/>
          <p:cNvSpPr/>
          <p:nvPr/>
        </p:nvSpPr>
        <p:spPr>
          <a:xfrm>
            <a:off x="10533309" y="4365400"/>
            <a:ext cx="2655570" cy="131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33"/>
              </a:lnSpc>
              <a:tabLst/>
            </a:pP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Electrical</a:t>
            </a:r>
            <a:r>
              <a:rPr sz="600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parameters</a:t>
            </a:r>
            <a:r>
              <a:rPr sz="600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600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Nominal</a:t>
            </a:r>
            <a:r>
              <a:rPr sz="600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Operating</a:t>
            </a:r>
            <a:r>
              <a:rPr sz="600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Cell</a:t>
            </a:r>
            <a:r>
              <a:rPr sz="600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Temperature</a:t>
            </a:r>
            <a:r>
              <a:rPr sz="600" b="1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NOCT</a:t>
            </a:r>
            <a:r>
              <a:rPr sz="600" b="1" spc="1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600" b="1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839594" y="1958151"/>
            <a:ext cx="121361" cy="2181417"/>
          </a:xfrm>
          <a:prstGeom prst="rect">
            <a:avLst/>
          </a:prstGeom>
        </p:spPr>
      </p:pic>
      <p:sp>
        <p:nvSpPr>
          <p:cNvPr id="151" name="textbox 151"/>
          <p:cNvSpPr/>
          <p:nvPr/>
        </p:nvSpPr>
        <p:spPr>
          <a:xfrm>
            <a:off x="10533309" y="5292264"/>
            <a:ext cx="2468245" cy="131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33"/>
              </a:lnSpc>
              <a:tabLst/>
            </a:pP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Bifacial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electrical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parameters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Standard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Test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Conditions</a:t>
            </a:r>
            <a:r>
              <a:rPr sz="600" b="1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STC</a:t>
            </a:r>
            <a:r>
              <a:rPr sz="600" b="1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600" b="1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</p:txBody>
      </p:sp>
      <p:sp>
        <p:nvSpPr>
          <p:cNvPr id="152" name="textbox 152"/>
          <p:cNvSpPr/>
          <p:nvPr/>
        </p:nvSpPr>
        <p:spPr>
          <a:xfrm>
            <a:off x="1031119" y="4018524"/>
            <a:ext cx="1811654" cy="166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107"/>
              </a:lnSpc>
              <a:tabLst/>
            </a:pP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pport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internet</a:t>
            </a:r>
            <a:r>
              <a:rPr sz="9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applications</a:t>
            </a:r>
            <a:endParaRPr lang="Arial" altLang="Arial" sz="900" dirty="0"/>
          </a:p>
        </p:txBody>
      </p:sp>
      <p:sp>
        <p:nvSpPr>
          <p:cNvPr id="153" name="textbox 153"/>
          <p:cNvSpPr/>
          <p:nvPr/>
        </p:nvSpPr>
        <p:spPr>
          <a:xfrm>
            <a:off x="959104" y="4490070"/>
            <a:ext cx="1379219" cy="216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20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1500" b="1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Routes</a:t>
            </a:r>
            <a:r>
              <a:rPr sz="1500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 </a:t>
            </a:r>
            <a:r>
              <a:rPr sz="1500" b="1" spc="-10" dirty="0">
                <a:solidFill>
                  <a:srgbClr val="F4631D">
                    <a:alpha val="100000"/>
                  </a:srgbClr>
                </a:solidFill>
                <a:latin typeface="Roboto"/>
                <a:ea typeface="Roboto"/>
                <a:cs typeface="Roboto"/>
              </a:rPr>
              <a:t>Diagram</a:t>
            </a:r>
            <a:endParaRPr lang="Roboto" altLang="Roboto" sz="1500" dirty="0"/>
          </a:p>
        </p:txBody>
      </p:sp>
      <p:sp>
        <p:nvSpPr>
          <p:cNvPr id="154" name="rect"/>
          <p:cNvSpPr/>
          <p:nvPr/>
        </p:nvSpPr>
        <p:spPr>
          <a:xfrm>
            <a:off x="4678730" y="5599557"/>
            <a:ext cx="382447" cy="652576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5" name="picture 15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5061172" y="5738583"/>
            <a:ext cx="1528495" cy="6387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5061172" y="6170741"/>
            <a:ext cx="1528495" cy="6387"/>
          </a:xfrm>
          <a:prstGeom prst="rect">
            <a:avLst/>
          </a:prstGeom>
        </p:spPr>
      </p:pic>
      <p:sp>
        <p:nvSpPr>
          <p:cNvPr id="157" name="rect"/>
          <p:cNvSpPr/>
          <p:nvPr/>
        </p:nvSpPr>
        <p:spPr>
          <a:xfrm>
            <a:off x="5657582" y="5599557"/>
            <a:ext cx="382447" cy="652576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8" name="textbox 158"/>
          <p:cNvSpPr/>
          <p:nvPr/>
        </p:nvSpPr>
        <p:spPr>
          <a:xfrm>
            <a:off x="10533309" y="3140483"/>
            <a:ext cx="2169160" cy="131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33"/>
              </a:lnSpc>
              <a:tabLst/>
            </a:pP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Electrical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parameters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Standard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Test</a:t>
            </a:r>
            <a:r>
              <a:rPr sz="600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Conditions</a:t>
            </a:r>
            <a:r>
              <a:rPr sz="600" b="1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STC</a:t>
            </a:r>
            <a:r>
              <a:rPr sz="600" b="1" spc="1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600" b="1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600" dirty="0"/>
          </a:p>
        </p:txBody>
      </p:sp>
      <p:sp>
        <p:nvSpPr>
          <p:cNvPr id="159" name="textbox 159"/>
          <p:cNvSpPr/>
          <p:nvPr/>
        </p:nvSpPr>
        <p:spPr>
          <a:xfrm>
            <a:off x="10530361" y="5970685"/>
            <a:ext cx="2265045" cy="124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777"/>
              </a:lnSpc>
              <a:tabLst/>
            </a:pP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Bifaciality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coefficient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70%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±5%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rear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irradiance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13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W.m</a:t>
            </a:r>
            <a:r>
              <a:rPr sz="500" spc="0" dirty="0" baseline="57942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-2</a:t>
            </a:r>
            <a:endParaRPr lang="Arial" altLang="Arial" sz="325" dirty="0"/>
          </a:p>
        </p:txBody>
      </p:sp>
      <p:sp>
        <p:nvSpPr>
          <p:cNvPr id="160" name="textbox 160"/>
          <p:cNvSpPr/>
          <p:nvPr/>
        </p:nvSpPr>
        <p:spPr>
          <a:xfrm>
            <a:off x="10530361" y="6788109"/>
            <a:ext cx="2265045" cy="124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777"/>
              </a:lnSpc>
              <a:tabLst/>
            </a:pP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Bifaciality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coefficient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70%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±5%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rear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irradiance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13</a:t>
            </a:r>
            <a:r>
              <a:rPr sz="6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6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W.m</a:t>
            </a:r>
            <a:r>
              <a:rPr sz="500" spc="0" dirty="0" baseline="57942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-2</a:t>
            </a:r>
            <a:endParaRPr lang="Arial" altLang="Arial" sz="325" dirty="0"/>
          </a:p>
        </p:txBody>
      </p:sp>
      <p:sp>
        <p:nvSpPr>
          <p:cNvPr id="161" name="rect"/>
          <p:cNvSpPr/>
          <p:nvPr/>
        </p:nvSpPr>
        <p:spPr>
          <a:xfrm>
            <a:off x="2457615" y="6504406"/>
            <a:ext cx="443140" cy="490626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" name="rect"/>
          <p:cNvSpPr/>
          <p:nvPr/>
        </p:nvSpPr>
        <p:spPr>
          <a:xfrm>
            <a:off x="1356923" y="5024756"/>
            <a:ext cx="143598" cy="6387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" name="rect"/>
          <p:cNvSpPr/>
          <p:nvPr/>
        </p:nvSpPr>
        <p:spPr>
          <a:xfrm>
            <a:off x="1356923" y="5209194"/>
            <a:ext cx="143598" cy="6387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" name="rect"/>
          <p:cNvSpPr/>
          <p:nvPr/>
        </p:nvSpPr>
        <p:spPr>
          <a:xfrm>
            <a:off x="1356923" y="5373465"/>
            <a:ext cx="143598" cy="6387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5" name="rect"/>
          <p:cNvSpPr/>
          <p:nvPr/>
        </p:nvSpPr>
        <p:spPr>
          <a:xfrm>
            <a:off x="1356923" y="5550918"/>
            <a:ext cx="143598" cy="6387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1467002" y="4875819"/>
            <a:ext cx="281270" cy="729523"/>
            <a:chOff x="0" y="0"/>
            <a:chExt cx="281270" cy="729523"/>
          </a:xfrm>
        </p:grpSpPr>
        <p:sp>
          <p:nvSpPr>
            <p:cNvPr id="166" name="path"/>
            <p:cNvSpPr/>
            <p:nvPr/>
          </p:nvSpPr>
          <p:spPr>
            <a:xfrm>
              <a:off x="0" y="28483"/>
              <a:ext cx="6388" cy="688517"/>
            </a:xfrm>
            <a:custGeom>
              <a:avLst/>
              <a:gdLst/>
              <a:ahLst/>
              <a:cxnLst/>
              <a:rect l="0" t="0" r="0" b="0"/>
              <a:pathLst>
                <a:path w="10" h="1084">
                  <a:moveTo>
                    <a:pt x="5" y="1084"/>
                  </a:moveTo>
                  <a:lnTo>
                    <a:pt x="5" y="0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7" name="path"/>
            <p:cNvSpPr/>
            <p:nvPr/>
          </p:nvSpPr>
          <p:spPr>
            <a:xfrm>
              <a:off x="0" y="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5" y="25"/>
                  </a:moveTo>
                  <a:lnTo>
                    <a:pt x="5" y="5"/>
                  </a:lnTo>
                  <a:lnTo>
                    <a:pt x="25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8" name="path"/>
            <p:cNvSpPr/>
            <p:nvPr/>
          </p:nvSpPr>
          <p:spPr>
            <a:xfrm>
              <a:off x="43670" y="1"/>
              <a:ext cx="207772" cy="6387"/>
            </a:xfrm>
            <a:custGeom>
              <a:avLst/>
              <a:gdLst/>
              <a:ahLst/>
              <a:cxnLst/>
              <a:rect l="0" t="0" r="0" b="0"/>
              <a:pathLst>
                <a:path w="327" h="10">
                  <a:moveTo>
                    <a:pt x="0" y="5"/>
                  </a:moveTo>
                  <a:lnTo>
                    <a:pt x="327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9" name="path"/>
            <p:cNvSpPr/>
            <p:nvPr/>
          </p:nvSpPr>
          <p:spPr>
            <a:xfrm>
              <a:off x="262106" y="1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5" y="5"/>
                  </a:moveTo>
                  <a:lnTo>
                    <a:pt x="25" y="5"/>
                  </a:lnTo>
                  <a:lnTo>
                    <a:pt x="25" y="2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0" name="path"/>
            <p:cNvSpPr/>
            <p:nvPr/>
          </p:nvSpPr>
          <p:spPr>
            <a:xfrm>
              <a:off x="274880" y="41005"/>
              <a:ext cx="6387" cy="688517"/>
            </a:xfrm>
            <a:custGeom>
              <a:avLst/>
              <a:gdLst/>
              <a:ahLst/>
              <a:cxnLst/>
              <a:rect l="0" t="0" r="0" b="0"/>
              <a:pathLst>
                <a:path w="10" h="1084">
                  <a:moveTo>
                    <a:pt x="5" y="0"/>
                  </a:moveTo>
                  <a:lnTo>
                    <a:pt x="5" y="1084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71" name="picture 17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4352351" y="4048590"/>
            <a:ext cx="2676956" cy="70015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6245586" y="5725436"/>
            <a:ext cx="222082" cy="822706"/>
          </a:xfrm>
          <a:prstGeom prst="rect">
            <a:avLst/>
          </a:prstGeom>
        </p:spPr>
      </p:pic>
      <p:sp>
        <p:nvSpPr>
          <p:cNvPr id="173" name="textbox 173"/>
          <p:cNvSpPr/>
          <p:nvPr/>
        </p:nvSpPr>
        <p:spPr>
          <a:xfrm>
            <a:off x="8555016" y="3428429"/>
            <a:ext cx="1536700" cy="1790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77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10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Solar</a:t>
            </a:r>
            <a:r>
              <a:rPr sz="1000" spc="8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Panel</a:t>
            </a:r>
            <a:r>
              <a:rPr sz="1000" spc="8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spc="8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390-4</a:t>
            </a:r>
            <a:r>
              <a:rPr sz="1200" b="1" spc="7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200" b="1" spc="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5W</a:t>
            </a:r>
            <a:endParaRPr lang="Arial" altLang="Arial" sz="1200" dirty="0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6530089" y="5575491"/>
            <a:ext cx="262258" cy="656821"/>
            <a:chOff x="0" y="0"/>
            <a:chExt cx="262258" cy="656821"/>
          </a:xfrm>
        </p:grpSpPr>
        <p:sp>
          <p:nvSpPr>
            <p:cNvPr id="174" name="path"/>
            <p:cNvSpPr/>
            <p:nvPr/>
          </p:nvSpPr>
          <p:spPr>
            <a:xfrm>
              <a:off x="0" y="28298"/>
              <a:ext cx="6388" cy="628523"/>
            </a:xfrm>
            <a:custGeom>
              <a:avLst/>
              <a:gdLst/>
              <a:ahLst/>
              <a:cxnLst/>
              <a:rect l="0" t="0" r="0" b="0"/>
              <a:pathLst>
                <a:path w="10" h="989">
                  <a:moveTo>
                    <a:pt x="5" y="989"/>
                  </a:moveTo>
                  <a:lnTo>
                    <a:pt x="5" y="0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5" name="path"/>
            <p:cNvSpPr/>
            <p:nvPr/>
          </p:nvSpPr>
          <p:spPr>
            <a:xfrm>
              <a:off x="0" y="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5" y="25"/>
                  </a:moveTo>
                  <a:lnTo>
                    <a:pt x="5" y="5"/>
                  </a:lnTo>
                  <a:lnTo>
                    <a:pt x="25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" name="path"/>
            <p:cNvSpPr/>
            <p:nvPr/>
          </p:nvSpPr>
          <p:spPr>
            <a:xfrm>
              <a:off x="39423" y="2"/>
              <a:ext cx="222834" cy="6387"/>
            </a:xfrm>
            <a:custGeom>
              <a:avLst/>
              <a:gdLst/>
              <a:ahLst/>
              <a:cxnLst/>
              <a:rect l="0" t="0" r="0" b="0"/>
              <a:pathLst>
                <a:path w="350" h="10">
                  <a:moveTo>
                    <a:pt x="0" y="5"/>
                  </a:moveTo>
                  <a:lnTo>
                    <a:pt x="350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77" name="picture 17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6191313" y="3307056"/>
            <a:ext cx="924667" cy="186002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5194144" y="6394592"/>
            <a:ext cx="293394" cy="129351"/>
          </a:xfrm>
          <a:prstGeom prst="rect">
            <a:avLst/>
          </a:prstGeom>
        </p:spPr>
      </p:pic>
      <p:pic>
        <p:nvPicPr>
          <p:cNvPr id="179" name="picture 17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5255582" y="5725441"/>
            <a:ext cx="245536" cy="684796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7127899" y="3154591"/>
            <a:ext cx="281764" cy="491878"/>
          </a:xfrm>
          <a:prstGeom prst="rect">
            <a:avLst/>
          </a:prstGeom>
        </p:spPr>
      </p:pic>
      <p:pic>
        <p:nvPicPr>
          <p:cNvPr id="181" name="picture 18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5255583" y="6580810"/>
            <a:ext cx="245538" cy="26868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5143644" y="6349857"/>
            <a:ext cx="455324" cy="293984"/>
            <a:chOff x="0" y="0"/>
            <a:chExt cx="455324" cy="293984"/>
          </a:xfrm>
        </p:grpSpPr>
        <p:sp>
          <p:nvSpPr>
            <p:cNvPr id="182" name="path"/>
            <p:cNvSpPr/>
            <p:nvPr/>
          </p:nvSpPr>
          <p:spPr>
            <a:xfrm>
              <a:off x="436157" y="27482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25" y="5"/>
                  </a:moveTo>
                  <a:lnTo>
                    <a:pt x="25" y="25"/>
                  </a:lnTo>
                  <a:lnTo>
                    <a:pt x="5" y="2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3" name="path"/>
            <p:cNvSpPr/>
            <p:nvPr/>
          </p:nvSpPr>
          <p:spPr>
            <a:xfrm>
              <a:off x="28420" y="287594"/>
              <a:ext cx="386029" cy="6388"/>
            </a:xfrm>
            <a:custGeom>
              <a:avLst/>
              <a:gdLst/>
              <a:ahLst/>
              <a:cxnLst/>
              <a:rect l="0" t="0" r="0" b="0"/>
              <a:pathLst>
                <a:path w="607" h="10">
                  <a:moveTo>
                    <a:pt x="607" y="5"/>
                  </a:moveTo>
                  <a:lnTo>
                    <a:pt x="0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4" name="path"/>
            <p:cNvSpPr/>
            <p:nvPr/>
          </p:nvSpPr>
          <p:spPr>
            <a:xfrm>
              <a:off x="0" y="274817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25" y="25"/>
                  </a:moveTo>
                  <a:lnTo>
                    <a:pt x="5" y="25"/>
                  </a:lnTo>
                  <a:lnTo>
                    <a:pt x="5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5" name="path"/>
            <p:cNvSpPr/>
            <p:nvPr/>
          </p:nvSpPr>
          <p:spPr>
            <a:xfrm>
              <a:off x="2" y="27879"/>
              <a:ext cx="6387" cy="226313"/>
            </a:xfrm>
            <a:custGeom>
              <a:avLst/>
              <a:gdLst/>
              <a:ahLst/>
              <a:cxnLst/>
              <a:rect l="0" t="0" r="0" b="0"/>
              <a:pathLst>
                <a:path w="10" h="356">
                  <a:moveTo>
                    <a:pt x="5" y="356"/>
                  </a:moveTo>
                  <a:lnTo>
                    <a:pt x="5" y="0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6" name="path"/>
            <p:cNvSpPr/>
            <p:nvPr/>
          </p:nvSpPr>
          <p:spPr>
            <a:xfrm>
              <a:off x="2" y="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5" y="25"/>
                  </a:moveTo>
                  <a:lnTo>
                    <a:pt x="5" y="5"/>
                  </a:lnTo>
                  <a:lnTo>
                    <a:pt x="25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7" name="path"/>
            <p:cNvSpPr/>
            <p:nvPr/>
          </p:nvSpPr>
          <p:spPr>
            <a:xfrm>
              <a:off x="40875" y="3"/>
              <a:ext cx="386029" cy="6388"/>
            </a:xfrm>
            <a:custGeom>
              <a:avLst/>
              <a:gdLst/>
              <a:ahLst/>
              <a:cxnLst/>
              <a:rect l="0" t="0" r="0" b="0"/>
              <a:pathLst>
                <a:path w="607" h="10">
                  <a:moveTo>
                    <a:pt x="0" y="5"/>
                  </a:moveTo>
                  <a:lnTo>
                    <a:pt x="607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" name="path"/>
            <p:cNvSpPr/>
            <p:nvPr/>
          </p:nvSpPr>
          <p:spPr>
            <a:xfrm>
              <a:off x="436160" y="3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5" y="5"/>
                  </a:moveTo>
                  <a:lnTo>
                    <a:pt x="25" y="5"/>
                  </a:lnTo>
                  <a:lnTo>
                    <a:pt x="25" y="2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9" name="path"/>
            <p:cNvSpPr/>
            <p:nvPr/>
          </p:nvSpPr>
          <p:spPr>
            <a:xfrm>
              <a:off x="448934" y="39791"/>
              <a:ext cx="6387" cy="226313"/>
            </a:xfrm>
            <a:custGeom>
              <a:avLst/>
              <a:gdLst/>
              <a:ahLst/>
              <a:cxnLst/>
              <a:rect l="0" t="0" r="0" b="0"/>
              <a:pathLst>
                <a:path w="10" h="356">
                  <a:moveTo>
                    <a:pt x="5" y="0"/>
                  </a:moveTo>
                  <a:lnTo>
                    <a:pt x="5" y="356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1040757" y="3613014"/>
            <a:ext cx="361835" cy="368305"/>
            <a:chOff x="0" y="0"/>
            <a:chExt cx="361835" cy="368305"/>
          </a:xfrm>
        </p:grpSpPr>
        <p:sp>
          <p:nvSpPr>
            <p:cNvPr id="190" name="path"/>
            <p:cNvSpPr/>
            <p:nvPr/>
          </p:nvSpPr>
          <p:spPr>
            <a:xfrm>
              <a:off x="0" y="0"/>
              <a:ext cx="361835" cy="361822"/>
            </a:xfrm>
            <a:custGeom>
              <a:avLst/>
              <a:gdLst/>
              <a:ahLst/>
              <a:cxnLst/>
              <a:rect l="0" t="0" r="0" b="0"/>
              <a:pathLst>
                <a:path w="569" h="569">
                  <a:moveTo>
                    <a:pt x="490" y="560"/>
                  </a:moveTo>
                  <a:lnTo>
                    <a:pt x="79" y="560"/>
                  </a:lnTo>
                  <a:cubicBezTo>
                    <a:pt x="40" y="560"/>
                    <a:pt x="9" y="528"/>
                    <a:pt x="9" y="490"/>
                  </a:cubicBezTo>
                  <a:lnTo>
                    <a:pt x="9" y="79"/>
                  </a:lnTo>
                  <a:cubicBezTo>
                    <a:pt x="9" y="40"/>
                    <a:pt x="40" y="9"/>
                    <a:pt x="79" y="9"/>
                  </a:cubicBezTo>
                  <a:lnTo>
                    <a:pt x="490" y="9"/>
                  </a:lnTo>
                  <a:cubicBezTo>
                    <a:pt x="528" y="9"/>
                    <a:pt x="560" y="40"/>
                    <a:pt x="560" y="79"/>
                  </a:cubicBezTo>
                  <a:lnTo>
                    <a:pt x="560" y="490"/>
                  </a:lnTo>
                  <a:cubicBezTo>
                    <a:pt x="560" y="528"/>
                    <a:pt x="528" y="560"/>
                    <a:pt x="490" y="560"/>
                  </a:cubicBezTo>
                </a:path>
              </a:pathLst>
            </a:custGeom>
            <a:noFill/>
            <a:ln w="12217" cap="flat">
              <a:miter lim="1000000"/>
              <a:solidFill>
                <a:srgbClr val="404040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1" name="textbox 191"/>
            <p:cNvSpPr/>
            <p:nvPr/>
          </p:nvSpPr>
          <p:spPr>
            <a:xfrm>
              <a:off x="-12700" y="-12700"/>
              <a:ext cx="387350" cy="3943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258"/>
                </a:lnSpc>
                <a:tabLst/>
              </a:pPr>
              <a:endParaRPr lang="Arial" altLang="Arial" sz="100" dirty="0"/>
            </a:p>
            <a:p>
              <a:pPr marL="65164" algn="l" rtl="0" eaLnBrk="0">
                <a:lnSpc>
                  <a:spcPts val="456"/>
                </a:lnSpc>
                <a:tabLst/>
              </a:pPr>
              <a:r>
                <a:rPr sz="600" spc="-10" dirty="0">
                  <a:solidFill>
                    <a:srgbClr val="40404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Inte</a:t>
              </a:r>
              <a:r>
                <a:rPr sz="600" spc="0" dirty="0">
                  <a:solidFill>
                    <a:srgbClr val="40404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rcon</a:t>
              </a:r>
              <a:endParaRPr lang="Arial" altLang="Arial" sz="600" dirty="0"/>
            </a:p>
            <a:p>
              <a:pPr marL="61564" algn="l" rtl="0" eaLnBrk="0">
                <a:lnSpc>
                  <a:spcPts val="806"/>
                </a:lnSpc>
                <a:tabLst/>
              </a:pPr>
              <a:r>
                <a:rPr sz="600" spc="-10" dirty="0">
                  <a:solidFill>
                    <a:srgbClr val="40404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-n</a:t>
              </a:r>
              <a:r>
                <a:rPr sz="600" spc="0" dirty="0">
                  <a:solidFill>
                    <a:srgbClr val="40404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ection</a:t>
              </a:r>
              <a:endParaRPr lang="Arial" altLang="Arial" sz="600" dirty="0"/>
            </a:p>
          </p:txBody>
        </p:sp>
      </p:grpSp>
      <p:graphicFrame>
        <p:nvGraphicFramePr>
          <p:cNvPr id="192" name="table 192"/>
          <p:cNvGraphicFramePr>
            <a:graphicFrameLocks noGrp="1"/>
          </p:cNvGraphicFramePr>
          <p:nvPr/>
        </p:nvGraphicFramePr>
        <p:xfrm>
          <a:off x="1040757" y="2690748"/>
          <a:ext cx="361314" cy="361315"/>
        </p:xfrm>
        <a:graphic>
          <a:graphicData uri="http://schemas.openxmlformats.org/drawingml/2006/table">
            <a:tbl>
              <a:tblPr/>
              <a:tblGrid>
                <a:gridCol w="361314"/>
              </a:tblGrid>
              <a:tr h="3517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52481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Sim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</a:t>
                      </a:r>
                      <a:endParaRPr lang="Arial" altLang="Arial" sz="7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3" name="table 193"/>
          <p:cNvGraphicFramePr>
            <a:graphicFrameLocks noGrp="1"/>
          </p:cNvGraphicFramePr>
          <p:nvPr/>
        </p:nvGraphicFramePr>
        <p:xfrm>
          <a:off x="1040757" y="1546355"/>
          <a:ext cx="361314" cy="361315"/>
        </p:xfrm>
        <a:graphic>
          <a:graphicData uri="http://schemas.openxmlformats.org/drawingml/2006/table">
            <a:tbl>
              <a:tblPr/>
              <a:tblGrid>
                <a:gridCol w="361314"/>
              </a:tblGrid>
              <a:tr h="3517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64820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70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Saf</a:t>
                      </a:r>
                      <a:r>
                        <a:rPr sz="70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ety</a:t>
                      </a:r>
                      <a:endParaRPr lang="Arial" altLang="Arial" sz="7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" name="picture 19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0" y="18000"/>
            <a:ext cx="363175" cy="345173"/>
          </a:xfrm>
          <a:prstGeom prst="rect">
            <a:avLst/>
          </a:prstGeom>
        </p:spPr>
      </p:pic>
      <p:pic>
        <p:nvPicPr>
          <p:cNvPr id="195" name="picture 19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15476824" y="18000"/>
            <a:ext cx="363123" cy="345173"/>
          </a:xfrm>
          <a:prstGeom prst="rect">
            <a:avLst/>
          </a:prstGeom>
        </p:spPr>
      </p:pic>
      <p:sp>
        <p:nvSpPr>
          <p:cNvPr id="196" name="rect"/>
          <p:cNvSpPr/>
          <p:nvPr/>
        </p:nvSpPr>
        <p:spPr>
          <a:xfrm>
            <a:off x="1356923" y="6690011"/>
            <a:ext cx="143598" cy="6388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" name="rect"/>
          <p:cNvSpPr/>
          <p:nvPr/>
        </p:nvSpPr>
        <p:spPr>
          <a:xfrm>
            <a:off x="1356923" y="6918672"/>
            <a:ext cx="143598" cy="6388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1467002" y="6517216"/>
            <a:ext cx="281270" cy="443166"/>
            <a:chOff x="0" y="0"/>
            <a:chExt cx="281270" cy="443166"/>
          </a:xfrm>
        </p:grpSpPr>
        <p:sp>
          <p:nvSpPr>
            <p:cNvPr id="198" name="path"/>
            <p:cNvSpPr/>
            <p:nvPr/>
          </p:nvSpPr>
          <p:spPr>
            <a:xfrm>
              <a:off x="0" y="28910"/>
              <a:ext cx="6388" cy="401307"/>
            </a:xfrm>
            <a:custGeom>
              <a:avLst/>
              <a:gdLst/>
              <a:ahLst/>
              <a:cxnLst/>
              <a:rect l="0" t="0" r="0" b="0"/>
              <a:pathLst>
                <a:path w="10" h="631">
                  <a:moveTo>
                    <a:pt x="5" y="631"/>
                  </a:moveTo>
                  <a:lnTo>
                    <a:pt x="5" y="0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9" name="path"/>
            <p:cNvSpPr/>
            <p:nvPr/>
          </p:nvSpPr>
          <p:spPr>
            <a:xfrm>
              <a:off x="0" y="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5" y="25"/>
                  </a:moveTo>
                  <a:lnTo>
                    <a:pt x="5" y="5"/>
                  </a:lnTo>
                  <a:lnTo>
                    <a:pt x="25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0" name="path"/>
            <p:cNvSpPr/>
            <p:nvPr/>
          </p:nvSpPr>
          <p:spPr>
            <a:xfrm>
              <a:off x="43670" y="2"/>
              <a:ext cx="207772" cy="6388"/>
            </a:xfrm>
            <a:custGeom>
              <a:avLst/>
              <a:gdLst/>
              <a:ahLst/>
              <a:cxnLst/>
              <a:rect l="0" t="0" r="0" b="0"/>
              <a:pathLst>
                <a:path w="327" h="10">
                  <a:moveTo>
                    <a:pt x="0" y="5"/>
                  </a:moveTo>
                  <a:lnTo>
                    <a:pt x="327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1" name="path"/>
            <p:cNvSpPr/>
            <p:nvPr/>
          </p:nvSpPr>
          <p:spPr>
            <a:xfrm>
              <a:off x="262106" y="2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5" y="5"/>
                  </a:moveTo>
                  <a:lnTo>
                    <a:pt x="25" y="5"/>
                  </a:lnTo>
                  <a:lnTo>
                    <a:pt x="25" y="2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2" name="path"/>
            <p:cNvSpPr/>
            <p:nvPr/>
          </p:nvSpPr>
          <p:spPr>
            <a:xfrm>
              <a:off x="274880" y="41859"/>
              <a:ext cx="6387" cy="401307"/>
            </a:xfrm>
            <a:custGeom>
              <a:avLst/>
              <a:gdLst/>
              <a:ahLst/>
              <a:cxnLst/>
              <a:rect l="0" t="0" r="0" b="0"/>
              <a:pathLst>
                <a:path w="10" h="631">
                  <a:moveTo>
                    <a:pt x="5" y="0"/>
                  </a:moveTo>
                  <a:lnTo>
                    <a:pt x="5" y="631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03" name="picture 20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4481467" y="3463190"/>
            <a:ext cx="61214" cy="95706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4568101" y="3423627"/>
            <a:ext cx="6350" cy="622757"/>
          </a:xfrm>
          <a:prstGeom prst="rect">
            <a:avLst/>
          </a:prstGeom>
        </p:spPr>
      </p:pic>
      <p:graphicFrame>
        <p:nvGraphicFramePr>
          <p:cNvPr id="205" name="table 205"/>
          <p:cNvGraphicFramePr>
            <a:graphicFrameLocks noGrp="1"/>
          </p:cNvGraphicFramePr>
          <p:nvPr/>
        </p:nvGraphicFramePr>
        <p:xfrm>
          <a:off x="4379504" y="3508164"/>
          <a:ext cx="261620" cy="471804"/>
        </p:xfrm>
        <a:graphic>
          <a:graphicData uri="http://schemas.openxmlformats.org/drawingml/2006/table">
            <a:tbl>
              <a:tblPr/>
              <a:tblGrid>
                <a:gridCol w="261620"/>
              </a:tblGrid>
              <a:tr h="3740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2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89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70"/>
                        </a:lnSpc>
                        <a:tabLst/>
                      </a:pPr>
                      <a:endParaRPr lang="Arial" altLang="Arial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22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" name="picture 20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1502349" y="4925010"/>
            <a:ext cx="173649" cy="631837"/>
          </a:xfrm>
          <a:prstGeom prst="rect">
            <a:avLst/>
          </a:prstGeom>
        </p:spPr>
      </p:pic>
      <p:sp>
        <p:nvSpPr>
          <p:cNvPr id="207" name="rect"/>
          <p:cNvSpPr/>
          <p:nvPr/>
        </p:nvSpPr>
        <p:spPr>
          <a:xfrm>
            <a:off x="1745069" y="5925832"/>
            <a:ext cx="526656" cy="185013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" name="rect"/>
          <p:cNvSpPr/>
          <p:nvPr/>
        </p:nvSpPr>
        <p:spPr>
          <a:xfrm>
            <a:off x="6090488" y="6548132"/>
            <a:ext cx="524751" cy="185013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9" name="picture 209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5843168" y="3086913"/>
            <a:ext cx="677697" cy="123761"/>
          </a:xfrm>
          <a:prstGeom prst="rect">
            <a:avLst/>
          </a:prstGeom>
        </p:spPr>
      </p:pic>
      <p:sp>
        <p:nvSpPr>
          <p:cNvPr id="210" name="rect"/>
          <p:cNvSpPr/>
          <p:nvPr/>
        </p:nvSpPr>
        <p:spPr>
          <a:xfrm>
            <a:off x="2815399" y="5330456"/>
            <a:ext cx="452882" cy="185013"/>
          </a:xfrm>
          <a:prstGeom prst="rect">
            <a:avLst/>
          </a:prstGeom>
          <a:solidFill>
            <a:srgbClr val="D1D3D4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1" name="textbox 211"/>
          <p:cNvSpPr/>
          <p:nvPr/>
        </p:nvSpPr>
        <p:spPr>
          <a:xfrm>
            <a:off x="3991199" y="6240740"/>
            <a:ext cx="331470" cy="268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533"/>
              </a:lnSpc>
              <a:tabLst/>
            </a:pPr>
            <a:r>
              <a:rPr sz="7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erter</a:t>
            </a:r>
            <a:endParaRPr lang="Arial" altLang="Arial" sz="700" dirty="0"/>
          </a:p>
          <a:p>
            <a:pPr marL="34118" algn="l" rtl="0" eaLnBrk="0">
              <a:lnSpc>
                <a:spcPts val="1379"/>
              </a:lnSpc>
              <a:tabLst/>
            </a:pPr>
            <a:r>
              <a:rPr sz="7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Circu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endParaRPr lang="Arial" altLang="Arial" sz="700" dirty="0"/>
          </a:p>
        </p:txBody>
      </p:sp>
      <p:sp>
        <p:nvSpPr>
          <p:cNvPr id="212" name="textbox 212"/>
          <p:cNvSpPr/>
          <p:nvPr/>
        </p:nvSpPr>
        <p:spPr>
          <a:xfrm>
            <a:off x="10528363" y="6249919"/>
            <a:ext cx="1205864" cy="103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14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THERMAL</a:t>
            </a:r>
            <a:r>
              <a:rPr sz="600" spc="46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b="1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CHARACTERISTICS</a:t>
            </a:r>
            <a:endParaRPr lang="Arial" altLang="Arial" sz="600" dirty="0"/>
          </a:p>
        </p:txBody>
      </p:sp>
      <p:sp>
        <p:nvSpPr>
          <p:cNvPr id="213" name="textbox 213"/>
          <p:cNvSpPr/>
          <p:nvPr/>
        </p:nvSpPr>
        <p:spPr>
          <a:xfrm>
            <a:off x="4012936" y="2852852"/>
            <a:ext cx="542290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91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9000"/>
              </a:lnSpc>
              <a:tabLst/>
            </a:pPr>
            <a:r>
              <a:rPr sz="1000" b="1" spc="5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Capwa</a:t>
            </a:r>
            <a:r>
              <a:rPr sz="1000" b="1" spc="3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000" b="1" spc="0" dirty="0">
                <a:solidFill>
                  <a:srgbClr val="D732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lang="Arial" altLang="Arial" sz="1000" dirty="0"/>
          </a:p>
        </p:txBody>
      </p:sp>
      <p:sp>
        <p:nvSpPr>
          <p:cNvPr id="214" name="textbox 214"/>
          <p:cNvSpPr/>
          <p:nvPr/>
        </p:nvSpPr>
        <p:spPr>
          <a:xfrm>
            <a:off x="1457505" y="5644400"/>
            <a:ext cx="294004" cy="266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36"/>
              </a:lnSpc>
              <a:tabLst/>
            </a:pPr>
            <a:endParaRPr lang="Arial" altLang="Arial" sz="100" dirty="0"/>
          </a:p>
          <a:p>
            <a:pPr marL="91512" algn="l" rtl="0" eaLnBrk="0">
              <a:lnSpc>
                <a:spcPct val="66000"/>
              </a:lnSpc>
              <a:tabLst/>
            </a:pPr>
            <a:r>
              <a:rPr sz="700" spc="-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endParaRPr lang="Arial" altLang="Arial" sz="700" dirty="0"/>
          </a:p>
          <a:p>
            <a:pPr marL="12700" algn="l" rtl="0" eaLnBrk="0">
              <a:lnSpc>
                <a:spcPts val="1341"/>
              </a:lnSpc>
              <a:tabLst/>
            </a:pPr>
            <a:r>
              <a:rPr sz="7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Switc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endParaRPr lang="Arial" altLang="Arial" sz="700" dirty="0"/>
          </a:p>
        </p:txBody>
      </p:sp>
      <p:sp>
        <p:nvSpPr>
          <p:cNvPr id="215" name="textbox 215"/>
          <p:cNvSpPr/>
          <p:nvPr/>
        </p:nvSpPr>
        <p:spPr>
          <a:xfrm>
            <a:off x="5725808" y="5814690"/>
            <a:ext cx="254634" cy="288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36"/>
              </a:lnSpc>
              <a:tabLst/>
            </a:pPr>
            <a:endParaRPr lang="Arial" altLang="Arial" sz="100" dirty="0"/>
          </a:p>
          <a:p>
            <a:pPr marL="59987" algn="l" rtl="0" eaLnBrk="0">
              <a:lnSpc>
                <a:spcPct val="66000"/>
              </a:lnSpc>
              <a:tabLst/>
            </a:pPr>
            <a:r>
              <a:rPr sz="7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7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endParaRPr lang="Arial" altLang="Arial" sz="700" dirty="0"/>
          </a:p>
          <a:p>
            <a:pPr marL="12700" algn="l" rtl="0" eaLnBrk="0">
              <a:lnSpc>
                <a:spcPts val="1515"/>
              </a:lnSpc>
              <a:tabLst/>
            </a:pPr>
            <a:r>
              <a:rPr sz="7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elay</a:t>
            </a:r>
            <a:endParaRPr lang="Arial" altLang="Arial" sz="700" dirty="0"/>
          </a:p>
        </p:txBody>
      </p:sp>
      <p:sp>
        <p:nvSpPr>
          <p:cNvPr id="216" name="textbox 216"/>
          <p:cNvSpPr/>
          <p:nvPr/>
        </p:nvSpPr>
        <p:spPr>
          <a:xfrm>
            <a:off x="5854380" y="2941035"/>
            <a:ext cx="668019" cy="141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56"/>
              </a:lnSpc>
              <a:tabLst/>
            </a:pPr>
            <a:endParaRPr lang="Arial" altLang="Arial" sz="100" dirty="0"/>
          </a:p>
          <a:p>
            <a:pPr marL="263677" algn="l" rtl="0" eaLnBrk="0">
              <a:lnSpc>
                <a:spcPct val="83000"/>
              </a:lnSpc>
              <a:tabLst>
                <a:tab pos="303529" algn="l"/>
              </a:tabLst>
            </a:pPr>
            <a:r>
              <a:rPr sz="800" spc="0" dirty="0">
                <a:solidFill>
                  <a:srgbClr val="595757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800" spc="10" dirty="0">
                <a:solidFill>
                  <a:srgbClr val="595757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</a:t>
            </a:r>
            <a:r>
              <a:rPr sz="800" spc="0" dirty="0">
                <a:solidFill>
                  <a:srgbClr val="595757">
                    <a:alpha val="100000"/>
                  </a:srgbClr>
                </a:solidFill>
                <a:latin typeface="Arial"/>
                <a:ea typeface="Arial"/>
                <a:cs typeface="Arial"/>
              </a:rPr>
              <a:t>ter</a:t>
            </a:r>
            <a:endParaRPr lang="Arial" altLang="Arial" sz="800" dirty="0"/>
          </a:p>
        </p:txBody>
      </p:sp>
      <p:pic>
        <p:nvPicPr>
          <p:cNvPr id="217" name="picture 21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5867080" y="2957849"/>
            <a:ext cx="250977" cy="88862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1502349" y="6588052"/>
            <a:ext cx="173649" cy="336548"/>
          </a:xfrm>
          <a:prstGeom prst="rect">
            <a:avLst/>
          </a:prstGeom>
        </p:spPr>
      </p:pic>
      <p:pic>
        <p:nvPicPr>
          <p:cNvPr id="219" name="picture 21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5533975" y="3808390"/>
            <a:ext cx="213182" cy="46723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1600000">
            <a:off x="5547469" y="3772476"/>
            <a:ext cx="194314" cy="7604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5497345" y="3586984"/>
            <a:ext cx="286461" cy="203956"/>
            <a:chOff x="0" y="0"/>
            <a:chExt cx="286461" cy="203956"/>
          </a:xfrm>
        </p:grpSpPr>
        <p:pic>
          <p:nvPicPr>
            <p:cNvPr id="221" name="picture 221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 rot="21600000">
              <a:off x="0" y="0"/>
              <a:ext cx="286461" cy="186664"/>
            </a:xfrm>
            <a:prstGeom prst="rect">
              <a:avLst/>
            </a:prstGeom>
          </p:spPr>
        </p:pic>
        <p:pic>
          <p:nvPicPr>
            <p:cNvPr id="222" name="picture 222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 rot="21600000">
              <a:off x="89128" y="184272"/>
              <a:ext cx="108204" cy="19684"/>
            </a:xfrm>
            <a:prstGeom prst="rect">
              <a:avLst/>
            </a:prstGeom>
          </p:spPr>
        </p:pic>
        <p:sp>
          <p:nvSpPr>
            <p:cNvPr id="223" name="rect"/>
            <p:cNvSpPr/>
            <p:nvPr/>
          </p:nvSpPr>
          <p:spPr>
            <a:xfrm>
              <a:off x="3271" y="1732"/>
              <a:ext cx="279869" cy="135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4" name="textbox 224"/>
          <p:cNvSpPr/>
          <p:nvPr/>
        </p:nvSpPr>
        <p:spPr>
          <a:xfrm>
            <a:off x="4762260" y="5814690"/>
            <a:ext cx="223520" cy="269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36"/>
              </a:lnSpc>
              <a:tabLst/>
            </a:pPr>
            <a:endParaRPr lang="Arial" altLang="Arial" sz="100" dirty="0"/>
          </a:p>
          <a:p>
            <a:pPr marL="44595" algn="l" rtl="0" eaLnBrk="0">
              <a:lnSpc>
                <a:spcPct val="66000"/>
              </a:lnSpc>
              <a:tabLst/>
            </a:pPr>
            <a:r>
              <a:rPr sz="700" spc="2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7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endParaRPr lang="Arial" altLang="Arial" sz="700" dirty="0"/>
          </a:p>
          <a:p>
            <a:pPr marL="12700" algn="l" rtl="0" eaLnBrk="0">
              <a:lnSpc>
                <a:spcPts val="1371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Filter</a:t>
            </a:r>
            <a:endParaRPr lang="Arial" altLang="Arial" sz="700" dirty="0"/>
          </a:p>
        </p:txBody>
      </p:sp>
      <p:pic>
        <p:nvPicPr>
          <p:cNvPr id="225" name="picture 225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 rot="21600000">
            <a:off x="4899542" y="3523134"/>
            <a:ext cx="251513" cy="180601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1600000">
            <a:off x="5486379" y="3874611"/>
            <a:ext cx="508203" cy="88519"/>
          </a:xfrm>
          <a:prstGeom prst="rect">
            <a:avLst/>
          </a:prstGeom>
        </p:spPr>
      </p:pic>
      <p:graphicFrame>
        <p:nvGraphicFramePr>
          <p:cNvPr id="227" name="table 227"/>
          <p:cNvGraphicFramePr>
            <a:graphicFrameLocks noGrp="1"/>
          </p:cNvGraphicFramePr>
          <p:nvPr/>
        </p:nvGraphicFramePr>
        <p:xfrm>
          <a:off x="5504852" y="3597262"/>
          <a:ext cx="271145" cy="156209"/>
        </p:xfrm>
        <a:graphic>
          <a:graphicData uri="http://schemas.openxmlformats.org/drawingml/2006/table">
            <a:tbl>
              <a:tblPr/>
              <a:tblGrid>
                <a:gridCol w="271145"/>
              </a:tblGrid>
              <a:tr h="153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11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11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11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11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8" name="rect"/>
          <p:cNvSpPr/>
          <p:nvPr/>
        </p:nvSpPr>
        <p:spPr>
          <a:xfrm>
            <a:off x="4136864" y="5517257"/>
            <a:ext cx="6387" cy="406958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9" name="picture 229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1600000">
            <a:off x="4137771" y="5813959"/>
            <a:ext cx="202719" cy="208115"/>
          </a:xfrm>
          <a:prstGeom prst="rect">
            <a:avLst/>
          </a:prstGeom>
        </p:spPr>
      </p:pic>
      <p:sp>
        <p:nvSpPr>
          <p:cNvPr id="230" name="rect"/>
          <p:cNvSpPr/>
          <p:nvPr/>
        </p:nvSpPr>
        <p:spPr>
          <a:xfrm>
            <a:off x="5505983" y="3598443"/>
            <a:ext cx="269125" cy="154317"/>
          </a:xfrm>
          <a:prstGeom prst="rect">
            <a:avLst/>
          </a:prstGeom>
          <a:solidFill>
            <a:srgbClr val="D9DADA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1" name="picture 231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 rot="21600000">
            <a:off x="6289503" y="6733150"/>
            <a:ext cx="130212" cy="237688"/>
          </a:xfrm>
          <a:prstGeom prst="rect">
            <a:avLst/>
          </a:prstGeom>
        </p:spPr>
      </p:pic>
      <p:sp>
        <p:nvSpPr>
          <p:cNvPr id="232" name="path"/>
          <p:cNvSpPr/>
          <p:nvPr/>
        </p:nvSpPr>
        <p:spPr>
          <a:xfrm>
            <a:off x="6257382" y="6824467"/>
            <a:ext cx="199072" cy="199072"/>
          </a:xfrm>
          <a:custGeom>
            <a:avLst/>
            <a:gdLst/>
            <a:ahLst/>
            <a:cxnLst/>
            <a:rect l="0" t="0" r="0" b="0"/>
            <a:pathLst>
              <a:path w="313" h="313">
                <a:moveTo>
                  <a:pt x="308" y="156"/>
                </a:moveTo>
                <a:cubicBezTo>
                  <a:pt x="308" y="240"/>
                  <a:pt x="240" y="308"/>
                  <a:pt x="156" y="308"/>
                </a:cubicBezTo>
                <a:cubicBezTo>
                  <a:pt x="72" y="308"/>
                  <a:pt x="5" y="240"/>
                  <a:pt x="5" y="156"/>
                </a:cubicBezTo>
                <a:cubicBezTo>
                  <a:pt x="5" y="72"/>
                  <a:pt x="72" y="5"/>
                  <a:pt x="156" y="5"/>
                </a:cubicBezTo>
                <a:cubicBezTo>
                  <a:pt x="240" y="5"/>
                  <a:pt x="308" y="72"/>
                  <a:pt x="308" y="156"/>
                </a:cubicBezTo>
              </a:path>
            </a:pathLst>
          </a:custGeom>
          <a:noFill/>
          <a:ln w="6388" cap="flat">
            <a:miter lim="1000000"/>
            <a:solidFill>
              <a:srgbClr val="231815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3" name="picture 233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rot="21600000">
            <a:off x="6429908" y="3210128"/>
            <a:ext cx="175754" cy="222999"/>
          </a:xfrm>
          <a:prstGeom prst="rect">
            <a:avLst/>
          </a:prstGeom>
        </p:spPr>
      </p:pic>
      <p:sp>
        <p:nvSpPr>
          <p:cNvPr id="234" name="path"/>
          <p:cNvSpPr/>
          <p:nvPr/>
        </p:nvSpPr>
        <p:spPr>
          <a:xfrm>
            <a:off x="5485808" y="2868161"/>
            <a:ext cx="139229" cy="210604"/>
          </a:xfrm>
          <a:custGeom>
            <a:avLst/>
            <a:gdLst/>
            <a:ahLst/>
            <a:cxnLst/>
            <a:rect l="0" t="0" r="0" b="0"/>
            <a:pathLst>
              <a:path w="219" h="331">
                <a:moveTo>
                  <a:pt x="110" y="331"/>
                </a:moveTo>
                <a:cubicBezTo>
                  <a:pt x="109" y="328"/>
                  <a:pt x="110" y="297"/>
                  <a:pt x="110" y="291"/>
                </a:cubicBezTo>
                <a:lnTo>
                  <a:pt x="110" y="48"/>
                </a:lnTo>
                <a:cubicBezTo>
                  <a:pt x="110" y="37"/>
                  <a:pt x="109" y="20"/>
                  <a:pt x="110" y="10"/>
                </a:cubicBezTo>
                <a:lnTo>
                  <a:pt x="110" y="8"/>
                </a:lnTo>
                <a:lnTo>
                  <a:pt x="219" y="8"/>
                </a:lnTo>
                <a:lnTo>
                  <a:pt x="219" y="5"/>
                </a:lnTo>
                <a:cubicBezTo>
                  <a:pt x="218" y="4"/>
                  <a:pt x="216" y="3"/>
                  <a:pt x="215" y="2"/>
                </a:cubicBezTo>
                <a:cubicBezTo>
                  <a:pt x="213" y="0"/>
                  <a:pt x="214" y="0"/>
                  <a:pt x="210" y="0"/>
                </a:cubicBezTo>
                <a:cubicBezTo>
                  <a:pt x="205" y="0"/>
                  <a:pt x="200" y="0"/>
                  <a:pt x="195" y="0"/>
                </a:cubicBezTo>
                <a:lnTo>
                  <a:pt x="50" y="0"/>
                </a:lnTo>
                <a:cubicBezTo>
                  <a:pt x="46" y="0"/>
                  <a:pt x="8" y="0"/>
                  <a:pt x="6" y="0"/>
                </a:cubicBezTo>
                <a:cubicBezTo>
                  <a:pt x="4" y="0"/>
                  <a:pt x="3" y="2"/>
                  <a:pt x="2" y="3"/>
                </a:cubicBezTo>
                <a:cubicBezTo>
                  <a:pt x="0" y="4"/>
                  <a:pt x="0" y="4"/>
                  <a:pt x="0" y="8"/>
                </a:cubicBezTo>
                <a:lnTo>
                  <a:pt x="109" y="8"/>
                </a:lnTo>
                <a:cubicBezTo>
                  <a:pt x="109" y="10"/>
                  <a:pt x="109" y="80"/>
                  <a:pt x="109" y="89"/>
                </a:cubicBezTo>
                <a:lnTo>
                  <a:pt x="109" y="329"/>
                </a:lnTo>
                <a:cubicBezTo>
                  <a:pt x="109" y="331"/>
                  <a:pt x="108" y="331"/>
                  <a:pt x="110" y="331"/>
                </a:cubicBezTo>
              </a:path>
            </a:pathLst>
          </a:custGeom>
          <a:solidFill>
            <a:srgbClr val="9C9D9D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" name="path"/>
          <p:cNvSpPr/>
          <p:nvPr/>
        </p:nvSpPr>
        <p:spPr>
          <a:xfrm>
            <a:off x="5582688" y="3078868"/>
            <a:ext cx="15379" cy="228320"/>
          </a:xfrm>
          <a:custGeom>
            <a:avLst/>
            <a:gdLst/>
            <a:ahLst/>
            <a:cxnLst/>
            <a:rect l="0" t="0" r="0" b="0"/>
            <a:pathLst>
              <a:path w="24" h="359">
                <a:moveTo>
                  <a:pt x="12" y="0"/>
                </a:moveTo>
                <a:lnTo>
                  <a:pt x="12" y="359"/>
                </a:lnTo>
              </a:path>
            </a:pathLst>
          </a:custGeom>
          <a:noFill/>
          <a:ln w="15379" cap="flat">
            <a:miter lim="1000000"/>
            <a:solidFill>
              <a:srgbClr val="221815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5484617" y="2867402"/>
            <a:ext cx="142630" cy="222440"/>
            <a:chOff x="0" y="0"/>
            <a:chExt cx="142630" cy="222440"/>
          </a:xfrm>
        </p:grpSpPr>
        <p:sp>
          <p:nvSpPr>
            <p:cNvPr id="236" name="path"/>
            <p:cNvSpPr/>
            <p:nvPr/>
          </p:nvSpPr>
          <p:spPr>
            <a:xfrm>
              <a:off x="0" y="210760"/>
              <a:ext cx="142099" cy="11536"/>
            </a:xfrm>
            <a:custGeom>
              <a:avLst/>
              <a:gdLst/>
              <a:ahLst/>
              <a:cxnLst/>
              <a:rect l="0" t="0" r="0" b="0"/>
              <a:pathLst>
                <a:path w="223" h="18">
                  <a:moveTo>
                    <a:pt x="112" y="1"/>
                  </a:moveTo>
                  <a:lnTo>
                    <a:pt x="112" y="16"/>
                  </a:lnTo>
                  <a:cubicBezTo>
                    <a:pt x="114" y="17"/>
                    <a:pt x="144" y="17"/>
                    <a:pt x="149" y="17"/>
                  </a:cubicBezTo>
                  <a:cubicBezTo>
                    <a:pt x="162" y="17"/>
                    <a:pt x="174" y="17"/>
                    <a:pt x="187" y="17"/>
                  </a:cubicBezTo>
                  <a:cubicBezTo>
                    <a:pt x="189" y="16"/>
                    <a:pt x="185" y="18"/>
                    <a:pt x="187" y="16"/>
                  </a:cubicBezTo>
                  <a:cubicBezTo>
                    <a:pt x="189" y="15"/>
                    <a:pt x="188" y="16"/>
                    <a:pt x="189" y="16"/>
                  </a:cubicBezTo>
                  <a:cubicBezTo>
                    <a:pt x="196" y="17"/>
                    <a:pt x="196" y="17"/>
                    <a:pt x="203" y="17"/>
                  </a:cubicBezTo>
                  <a:cubicBezTo>
                    <a:pt x="207" y="17"/>
                    <a:pt x="220" y="17"/>
                    <a:pt x="223" y="16"/>
                  </a:cubicBezTo>
                  <a:cubicBezTo>
                    <a:pt x="223" y="12"/>
                    <a:pt x="223" y="4"/>
                    <a:pt x="222" y="0"/>
                  </a:cubicBezTo>
                  <a:cubicBezTo>
                    <a:pt x="219" y="1"/>
                    <a:pt x="199" y="1"/>
                    <a:pt x="195" y="1"/>
                  </a:cubicBezTo>
                  <a:cubicBezTo>
                    <a:pt x="182" y="1"/>
                    <a:pt x="114" y="0"/>
                    <a:pt x="112" y="1"/>
                  </a:cubicBezTo>
                </a:path>
                <a:path w="223" h="18">
                  <a:moveTo>
                    <a:pt x="0" y="1"/>
                  </a:moveTo>
                  <a:lnTo>
                    <a:pt x="0" y="17"/>
                  </a:lnTo>
                  <a:cubicBezTo>
                    <a:pt x="1" y="17"/>
                    <a:pt x="27" y="17"/>
                    <a:pt x="29" y="17"/>
                  </a:cubicBezTo>
                  <a:cubicBezTo>
                    <a:pt x="32" y="16"/>
                    <a:pt x="33" y="16"/>
                    <a:pt x="34" y="16"/>
                  </a:cubicBezTo>
                  <a:cubicBezTo>
                    <a:pt x="34" y="16"/>
                    <a:pt x="35" y="16"/>
                    <a:pt x="35" y="17"/>
                  </a:cubicBezTo>
                  <a:lnTo>
                    <a:pt x="111" y="16"/>
                  </a:lnTo>
                  <a:lnTo>
                    <a:pt x="111" y="1"/>
                  </a:lnTo>
                  <a:cubicBezTo>
                    <a:pt x="107" y="1"/>
                    <a:pt x="34" y="1"/>
                    <a:pt x="26" y="1"/>
                  </a:cubicBezTo>
                  <a:cubicBezTo>
                    <a:pt x="22" y="1"/>
                    <a:pt x="17" y="1"/>
                    <a:pt x="12" y="1"/>
                  </a:cubicBezTo>
                  <a:lnTo>
                    <a:pt x="2" y="1"/>
                  </a:lnTo>
                  <a:cubicBezTo>
                    <a:pt x="0" y="0"/>
                    <a:pt x="2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95757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7" name="path"/>
            <p:cNvSpPr/>
            <p:nvPr/>
          </p:nvSpPr>
          <p:spPr>
            <a:xfrm>
              <a:off x="73745" y="90465"/>
              <a:ext cx="5016" cy="18783"/>
            </a:xfrm>
            <a:custGeom>
              <a:avLst/>
              <a:gdLst/>
              <a:ahLst/>
              <a:cxnLst/>
              <a:rect l="0" t="0" r="0" b="0"/>
              <a:pathLst>
                <a:path w="7" h="29">
                  <a:moveTo>
                    <a:pt x="1" y="7"/>
                  </a:moveTo>
                  <a:lnTo>
                    <a:pt x="1" y="29"/>
                  </a:lnTo>
                  <a:cubicBezTo>
                    <a:pt x="3" y="29"/>
                    <a:pt x="6" y="29"/>
                    <a:pt x="7" y="28"/>
                  </a:cubicBezTo>
                  <a:lnTo>
                    <a:pt x="7" y="28"/>
                  </a:lnTo>
                  <a:cubicBezTo>
                    <a:pt x="7" y="28"/>
                    <a:pt x="7" y="28"/>
                    <a:pt x="7" y="28"/>
                  </a:cubicBezTo>
                  <a:lnTo>
                    <a:pt x="7" y="2"/>
                  </a:lnTo>
                  <a:cubicBezTo>
                    <a:pt x="7" y="0"/>
                    <a:pt x="7" y="1"/>
                    <a:pt x="4" y="1"/>
                  </a:cubicBezTo>
                  <a:cubicBezTo>
                    <a:pt x="0" y="1"/>
                    <a:pt x="1" y="0"/>
                    <a:pt x="1" y="7"/>
                  </a:cubicBezTo>
                </a:path>
              </a:pathLst>
            </a:custGeom>
            <a:solidFill>
              <a:srgbClr val="868686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8" name="path"/>
            <p:cNvSpPr/>
            <p:nvPr/>
          </p:nvSpPr>
          <p:spPr>
            <a:xfrm>
              <a:off x="1256" y="10270"/>
              <a:ext cx="5588" cy="5054"/>
            </a:xfrm>
            <a:custGeom>
              <a:avLst/>
              <a:gdLst/>
              <a:ahLst/>
              <a:cxnLst/>
              <a:rect l="0" t="0" r="0" b="0"/>
              <a:pathLst>
                <a:path w="8" h="7">
                  <a:moveTo>
                    <a:pt x="0" y="7"/>
                  </a:moveTo>
                  <a:cubicBezTo>
                    <a:pt x="2" y="7"/>
                    <a:pt x="6" y="7"/>
                    <a:pt x="8" y="7"/>
                  </a:cubicBezTo>
                  <a:lnTo>
                    <a:pt x="8" y="0"/>
                  </a:lnTo>
                  <a:cubicBezTo>
                    <a:pt x="6" y="0"/>
                    <a:pt x="2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9C9D9D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9" name="path"/>
            <p:cNvSpPr/>
            <p:nvPr/>
          </p:nvSpPr>
          <p:spPr>
            <a:xfrm>
              <a:off x="919" y="10064"/>
              <a:ext cx="6260" cy="5437"/>
            </a:xfrm>
            <a:custGeom>
              <a:avLst/>
              <a:gdLst/>
              <a:ahLst/>
              <a:cxnLst/>
              <a:rect l="0" t="0" r="0" b="0"/>
              <a:pathLst>
                <a:path w="9" h="8">
                  <a:moveTo>
                    <a:pt x="0" y="7"/>
                  </a:moveTo>
                  <a:cubicBezTo>
                    <a:pt x="3" y="7"/>
                    <a:pt x="6" y="8"/>
                    <a:pt x="9" y="7"/>
                  </a:cubicBezTo>
                  <a:lnTo>
                    <a:pt x="9" y="0"/>
                  </a:lnTo>
                  <a:cubicBezTo>
                    <a:pt x="6" y="0"/>
                    <a:pt x="3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noFill/>
            <a:ln w="673" cap="flat">
              <a:miter lim="1000000"/>
              <a:solidFill>
                <a:srgbClr val="595757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0" name="path"/>
            <p:cNvSpPr/>
            <p:nvPr/>
          </p:nvSpPr>
          <p:spPr>
            <a:xfrm>
              <a:off x="1256" y="78442"/>
              <a:ext cx="5588" cy="5054"/>
            </a:xfrm>
            <a:custGeom>
              <a:avLst/>
              <a:gdLst/>
              <a:ahLst/>
              <a:cxnLst/>
              <a:rect l="0" t="0" r="0" b="0"/>
              <a:pathLst>
                <a:path w="8" h="7">
                  <a:moveTo>
                    <a:pt x="0" y="7"/>
                  </a:moveTo>
                  <a:cubicBezTo>
                    <a:pt x="2" y="7"/>
                    <a:pt x="6" y="7"/>
                    <a:pt x="8" y="7"/>
                  </a:cubicBezTo>
                  <a:lnTo>
                    <a:pt x="8" y="0"/>
                  </a:lnTo>
                  <a:cubicBezTo>
                    <a:pt x="6" y="0"/>
                    <a:pt x="2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9C9D9D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1" name="path"/>
            <p:cNvSpPr/>
            <p:nvPr/>
          </p:nvSpPr>
          <p:spPr>
            <a:xfrm>
              <a:off x="919" y="78236"/>
              <a:ext cx="6260" cy="5435"/>
            </a:xfrm>
            <a:custGeom>
              <a:avLst/>
              <a:gdLst/>
              <a:ahLst/>
              <a:cxnLst/>
              <a:rect l="0" t="0" r="0" b="0"/>
              <a:pathLst>
                <a:path w="9" h="8">
                  <a:moveTo>
                    <a:pt x="0" y="7"/>
                  </a:moveTo>
                  <a:cubicBezTo>
                    <a:pt x="3" y="7"/>
                    <a:pt x="6" y="8"/>
                    <a:pt x="9" y="7"/>
                  </a:cubicBezTo>
                  <a:lnTo>
                    <a:pt x="9" y="0"/>
                  </a:lnTo>
                  <a:cubicBezTo>
                    <a:pt x="6" y="0"/>
                    <a:pt x="3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noFill/>
            <a:ln w="673" cap="flat">
              <a:miter lim="1000000"/>
              <a:solidFill>
                <a:srgbClr val="595757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2" name="path"/>
            <p:cNvSpPr/>
            <p:nvPr/>
          </p:nvSpPr>
          <p:spPr>
            <a:xfrm>
              <a:off x="1256" y="161631"/>
              <a:ext cx="5588" cy="5054"/>
            </a:xfrm>
            <a:custGeom>
              <a:avLst/>
              <a:gdLst/>
              <a:ahLst/>
              <a:cxnLst/>
              <a:rect l="0" t="0" r="0" b="0"/>
              <a:pathLst>
                <a:path w="8" h="7">
                  <a:moveTo>
                    <a:pt x="0" y="7"/>
                  </a:moveTo>
                  <a:cubicBezTo>
                    <a:pt x="2" y="7"/>
                    <a:pt x="6" y="7"/>
                    <a:pt x="8" y="7"/>
                  </a:cubicBezTo>
                  <a:lnTo>
                    <a:pt x="8" y="0"/>
                  </a:lnTo>
                  <a:cubicBezTo>
                    <a:pt x="6" y="0"/>
                    <a:pt x="2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9C9D9D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3" name="path"/>
            <p:cNvSpPr/>
            <p:nvPr/>
          </p:nvSpPr>
          <p:spPr>
            <a:xfrm>
              <a:off x="919" y="161425"/>
              <a:ext cx="6260" cy="5435"/>
            </a:xfrm>
            <a:custGeom>
              <a:avLst/>
              <a:gdLst/>
              <a:ahLst/>
              <a:cxnLst/>
              <a:rect l="0" t="0" r="0" b="0"/>
              <a:pathLst>
                <a:path w="9" h="8">
                  <a:moveTo>
                    <a:pt x="0" y="7"/>
                  </a:moveTo>
                  <a:cubicBezTo>
                    <a:pt x="3" y="7"/>
                    <a:pt x="6" y="8"/>
                    <a:pt x="9" y="7"/>
                  </a:cubicBezTo>
                  <a:lnTo>
                    <a:pt x="9" y="0"/>
                  </a:lnTo>
                  <a:cubicBezTo>
                    <a:pt x="6" y="0"/>
                    <a:pt x="3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noFill/>
            <a:ln w="673" cap="flat">
              <a:miter lim="1000000"/>
              <a:solidFill>
                <a:srgbClr val="595757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4" name="path"/>
            <p:cNvSpPr/>
            <p:nvPr/>
          </p:nvSpPr>
          <p:spPr>
            <a:xfrm>
              <a:off x="135161" y="10270"/>
              <a:ext cx="5638" cy="5054"/>
            </a:xfrm>
            <a:custGeom>
              <a:avLst/>
              <a:gdLst/>
              <a:ahLst/>
              <a:cxnLst/>
              <a:rect l="0" t="0" r="0" b="0"/>
              <a:pathLst>
                <a:path w="8" h="7">
                  <a:moveTo>
                    <a:pt x="8" y="7"/>
                  </a:moveTo>
                  <a:cubicBezTo>
                    <a:pt x="6" y="7"/>
                    <a:pt x="2" y="7"/>
                    <a:pt x="0" y="7"/>
                  </a:cubicBezTo>
                  <a:lnTo>
                    <a:pt x="0" y="0"/>
                  </a:lnTo>
                  <a:cubicBezTo>
                    <a:pt x="2" y="0"/>
                    <a:pt x="6" y="0"/>
                    <a:pt x="8" y="0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C9D9D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5" name="path"/>
            <p:cNvSpPr/>
            <p:nvPr/>
          </p:nvSpPr>
          <p:spPr>
            <a:xfrm>
              <a:off x="134825" y="10064"/>
              <a:ext cx="6311" cy="5437"/>
            </a:xfrm>
            <a:custGeom>
              <a:avLst/>
              <a:gdLst/>
              <a:ahLst/>
              <a:cxnLst/>
              <a:rect l="0" t="0" r="0" b="0"/>
              <a:pathLst>
                <a:path w="9" h="8">
                  <a:moveTo>
                    <a:pt x="9" y="7"/>
                  </a:moveTo>
                  <a:cubicBezTo>
                    <a:pt x="6" y="7"/>
                    <a:pt x="3" y="8"/>
                    <a:pt x="0" y="7"/>
                  </a:cubicBezTo>
                  <a:lnTo>
                    <a:pt x="0" y="0"/>
                  </a:lnTo>
                  <a:cubicBezTo>
                    <a:pt x="3" y="0"/>
                    <a:pt x="6" y="0"/>
                    <a:pt x="9" y="0"/>
                  </a:cubicBezTo>
                  <a:lnTo>
                    <a:pt x="9" y="7"/>
                  </a:lnTo>
                  <a:close/>
                </a:path>
              </a:pathLst>
            </a:custGeom>
            <a:noFill/>
            <a:ln w="673" cap="flat">
              <a:miter lim="1000000"/>
              <a:solidFill>
                <a:srgbClr val="595757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6" name="path"/>
            <p:cNvSpPr/>
            <p:nvPr/>
          </p:nvSpPr>
          <p:spPr>
            <a:xfrm>
              <a:off x="135154" y="78442"/>
              <a:ext cx="6387" cy="5054"/>
            </a:xfrm>
            <a:custGeom>
              <a:avLst/>
              <a:gdLst/>
              <a:ahLst/>
              <a:cxnLst/>
              <a:rect l="0" t="0" r="0" b="0"/>
              <a:pathLst>
                <a:path w="10" h="7">
                  <a:moveTo>
                    <a:pt x="10" y="7"/>
                  </a:moveTo>
                  <a:cubicBezTo>
                    <a:pt x="7" y="7"/>
                    <a:pt x="2" y="7"/>
                    <a:pt x="0" y="7"/>
                  </a:cubicBezTo>
                  <a:lnTo>
                    <a:pt x="0" y="0"/>
                  </a:lnTo>
                  <a:cubicBezTo>
                    <a:pt x="2" y="0"/>
                    <a:pt x="7" y="0"/>
                    <a:pt x="9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9C9D9D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7" name="path"/>
            <p:cNvSpPr/>
            <p:nvPr/>
          </p:nvSpPr>
          <p:spPr>
            <a:xfrm>
              <a:off x="134818" y="78236"/>
              <a:ext cx="7061" cy="5435"/>
            </a:xfrm>
            <a:custGeom>
              <a:avLst/>
              <a:gdLst/>
              <a:ahLst/>
              <a:cxnLst/>
              <a:rect l="0" t="0" r="0" b="0"/>
              <a:pathLst>
                <a:path w="11" h="8">
                  <a:moveTo>
                    <a:pt x="10" y="7"/>
                  </a:moveTo>
                  <a:cubicBezTo>
                    <a:pt x="7" y="7"/>
                    <a:pt x="3" y="8"/>
                    <a:pt x="0" y="7"/>
                  </a:cubicBezTo>
                  <a:lnTo>
                    <a:pt x="0" y="0"/>
                  </a:lnTo>
                  <a:cubicBezTo>
                    <a:pt x="3" y="0"/>
                    <a:pt x="7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noFill/>
            <a:ln w="673" cap="flat">
              <a:miter lim="1000000"/>
              <a:solidFill>
                <a:srgbClr val="595757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8" name="path"/>
            <p:cNvSpPr/>
            <p:nvPr/>
          </p:nvSpPr>
          <p:spPr>
            <a:xfrm>
              <a:off x="135154" y="161631"/>
              <a:ext cx="6387" cy="5054"/>
            </a:xfrm>
            <a:custGeom>
              <a:avLst/>
              <a:gdLst/>
              <a:ahLst/>
              <a:cxnLst/>
              <a:rect l="0" t="0" r="0" b="0"/>
              <a:pathLst>
                <a:path w="10" h="7">
                  <a:moveTo>
                    <a:pt x="10" y="7"/>
                  </a:moveTo>
                  <a:cubicBezTo>
                    <a:pt x="7" y="7"/>
                    <a:pt x="2" y="7"/>
                    <a:pt x="0" y="7"/>
                  </a:cubicBezTo>
                  <a:lnTo>
                    <a:pt x="0" y="0"/>
                  </a:lnTo>
                  <a:cubicBezTo>
                    <a:pt x="2" y="0"/>
                    <a:pt x="7" y="0"/>
                    <a:pt x="9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9C9D9D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9" name="path"/>
            <p:cNvSpPr/>
            <p:nvPr/>
          </p:nvSpPr>
          <p:spPr>
            <a:xfrm>
              <a:off x="134818" y="161425"/>
              <a:ext cx="7061" cy="5435"/>
            </a:xfrm>
            <a:custGeom>
              <a:avLst/>
              <a:gdLst/>
              <a:ahLst/>
              <a:cxnLst/>
              <a:rect l="0" t="0" r="0" b="0"/>
              <a:pathLst>
                <a:path w="11" h="8">
                  <a:moveTo>
                    <a:pt x="10" y="7"/>
                  </a:moveTo>
                  <a:cubicBezTo>
                    <a:pt x="7" y="7"/>
                    <a:pt x="3" y="8"/>
                    <a:pt x="0" y="7"/>
                  </a:cubicBezTo>
                  <a:lnTo>
                    <a:pt x="0" y="0"/>
                  </a:lnTo>
                  <a:cubicBezTo>
                    <a:pt x="3" y="0"/>
                    <a:pt x="7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noFill/>
            <a:ln w="673" cap="flat">
              <a:miter lim="1000000"/>
              <a:solidFill>
                <a:srgbClr val="595757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0" name="path"/>
            <p:cNvSpPr/>
            <p:nvPr/>
          </p:nvSpPr>
          <p:spPr>
            <a:xfrm>
              <a:off x="415" y="0"/>
              <a:ext cx="142214" cy="222440"/>
            </a:xfrm>
            <a:custGeom>
              <a:avLst/>
              <a:gdLst/>
              <a:ahLst/>
              <a:cxnLst/>
              <a:rect l="0" t="0" r="0" b="0"/>
              <a:pathLst>
                <a:path w="223" h="350">
                  <a:moveTo>
                    <a:pt x="7" y="1"/>
                  </a:moveTo>
                  <a:lnTo>
                    <a:pt x="1" y="6"/>
                  </a:lnTo>
                  <a:lnTo>
                    <a:pt x="1" y="9"/>
                  </a:lnTo>
                  <a:lnTo>
                    <a:pt x="1" y="348"/>
                  </a:lnTo>
                  <a:lnTo>
                    <a:pt x="222" y="348"/>
                  </a:lnTo>
                  <a:lnTo>
                    <a:pt x="220" y="9"/>
                  </a:lnTo>
                  <a:lnTo>
                    <a:pt x="220" y="6"/>
                  </a:lnTo>
                  <a:lnTo>
                    <a:pt x="214" y="1"/>
                  </a:lnTo>
                  <a:lnTo>
                    <a:pt x="7" y="1"/>
                  </a:lnTo>
                  <a:close/>
                </a:path>
              </a:pathLst>
            </a:custGeom>
            <a:noFill/>
            <a:ln w="1689" cap="flat">
              <a:miter lim="1000000"/>
              <a:solidFill>
                <a:srgbClr val="595757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1" name="textbox 251"/>
          <p:cNvSpPr/>
          <p:nvPr/>
        </p:nvSpPr>
        <p:spPr>
          <a:xfrm>
            <a:off x="6994012" y="5927104"/>
            <a:ext cx="385445" cy="1168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18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r>
              <a:rPr sz="700" spc="10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Input</a:t>
            </a:r>
            <a:endParaRPr lang="Arial" altLang="Arial" sz="700" dirty="0"/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1600000">
            <a:off x="6128866" y="3491987"/>
            <a:ext cx="154139" cy="199999"/>
          </a:xfrm>
          <a:prstGeom prst="rect">
            <a:avLst/>
          </a:prstGeom>
        </p:spPr>
      </p:pic>
      <p:pic>
        <p:nvPicPr>
          <p:cNvPr id="253" name="picture 253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 rot="21600000">
            <a:off x="4788710" y="3757947"/>
            <a:ext cx="499211" cy="60045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 rot="21600000">
            <a:off x="6054247" y="3747935"/>
            <a:ext cx="419214" cy="69659"/>
          </a:xfrm>
          <a:prstGeom prst="rect">
            <a:avLst/>
          </a:prstGeom>
        </p:spPr>
      </p:pic>
      <p:sp>
        <p:nvSpPr>
          <p:cNvPr id="255" name="path"/>
          <p:cNvSpPr/>
          <p:nvPr/>
        </p:nvSpPr>
        <p:spPr>
          <a:xfrm>
            <a:off x="4137946" y="5464516"/>
            <a:ext cx="173794" cy="154258"/>
          </a:xfrm>
          <a:custGeom>
            <a:avLst/>
            <a:gdLst/>
            <a:ahLst/>
            <a:cxnLst/>
            <a:rect l="0" t="0" r="0" b="0"/>
            <a:pathLst>
              <a:path w="273" h="242">
                <a:moveTo>
                  <a:pt x="270" y="3"/>
                </a:moveTo>
                <a:lnTo>
                  <a:pt x="3" y="239"/>
                </a:lnTo>
              </a:path>
            </a:pathLst>
          </a:custGeom>
          <a:noFill/>
          <a:ln w="6388" cap="flat">
            <a:miter lim="1000000"/>
            <a:solidFill>
              <a:srgbClr val="231815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6" name="path"/>
          <p:cNvSpPr/>
          <p:nvPr/>
        </p:nvSpPr>
        <p:spPr>
          <a:xfrm>
            <a:off x="1143589" y="2744683"/>
            <a:ext cx="169567" cy="156159"/>
          </a:xfrm>
          <a:custGeom>
            <a:avLst/>
            <a:gdLst/>
            <a:ahLst/>
            <a:cxnLst/>
            <a:rect l="0" t="0" r="0" b="0"/>
            <a:pathLst>
              <a:path w="267" h="245">
                <a:moveTo>
                  <a:pt x="240" y="122"/>
                </a:moveTo>
                <a:cubicBezTo>
                  <a:pt x="240" y="187"/>
                  <a:pt x="187" y="240"/>
                  <a:pt x="122" y="240"/>
                </a:cubicBezTo>
                <a:cubicBezTo>
                  <a:pt x="58" y="240"/>
                  <a:pt x="5" y="187"/>
                  <a:pt x="5" y="122"/>
                </a:cubicBezTo>
                <a:cubicBezTo>
                  <a:pt x="5" y="58"/>
                  <a:pt x="58" y="5"/>
                  <a:pt x="122" y="5"/>
                </a:cubicBezTo>
                <a:cubicBezTo>
                  <a:pt x="148" y="5"/>
                  <a:pt x="172" y="14"/>
                  <a:pt x="192" y="28"/>
                </a:cubicBezTo>
                <a:moveTo>
                  <a:pt x="70" y="99"/>
                </a:moveTo>
                <a:lnTo>
                  <a:pt x="126" y="156"/>
                </a:lnTo>
                <a:lnTo>
                  <a:pt x="261" y="40"/>
                </a:lnTo>
              </a:path>
            </a:pathLst>
          </a:custGeom>
          <a:noFill/>
          <a:ln w="7289" cap="rnd">
            <a:round/>
            <a:solidFill>
              <a:srgbClr val="404040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7" name="picture 257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 rot="21600000">
            <a:off x="6386616" y="3467956"/>
            <a:ext cx="398754" cy="65265"/>
          </a:xfrm>
          <a:prstGeom prst="rect">
            <a:avLst/>
          </a:prstGeom>
        </p:spPr>
      </p:pic>
      <p:sp>
        <p:nvSpPr>
          <p:cNvPr id="258" name="path"/>
          <p:cNvSpPr/>
          <p:nvPr/>
        </p:nvSpPr>
        <p:spPr>
          <a:xfrm>
            <a:off x="1143589" y="3666948"/>
            <a:ext cx="156171" cy="156171"/>
          </a:xfrm>
          <a:custGeom>
            <a:avLst/>
            <a:gdLst/>
            <a:ahLst/>
            <a:cxnLst/>
            <a:rect l="0" t="0" r="0" b="0"/>
            <a:pathLst>
              <a:path w="245" h="245">
                <a:moveTo>
                  <a:pt x="240" y="122"/>
                </a:moveTo>
                <a:cubicBezTo>
                  <a:pt x="240" y="58"/>
                  <a:pt x="187" y="5"/>
                  <a:pt x="122" y="5"/>
                </a:cubicBezTo>
                <a:cubicBezTo>
                  <a:pt x="58" y="5"/>
                  <a:pt x="5" y="58"/>
                  <a:pt x="5" y="122"/>
                </a:cubicBezTo>
                <a:cubicBezTo>
                  <a:pt x="5" y="187"/>
                  <a:pt x="58" y="240"/>
                  <a:pt x="122" y="240"/>
                </a:cubicBezTo>
                <a:cubicBezTo>
                  <a:pt x="187" y="240"/>
                  <a:pt x="240" y="187"/>
                  <a:pt x="240" y="122"/>
                </a:cubicBezTo>
                <a:moveTo>
                  <a:pt x="55" y="98"/>
                </a:moveTo>
                <a:lnTo>
                  <a:pt x="202" y="98"/>
                </a:lnTo>
                <a:lnTo>
                  <a:pt x="165" y="73"/>
                </a:lnTo>
                <a:moveTo>
                  <a:pt x="202" y="142"/>
                </a:moveTo>
                <a:lnTo>
                  <a:pt x="55" y="142"/>
                </a:lnTo>
                <a:lnTo>
                  <a:pt x="92" y="167"/>
                </a:lnTo>
              </a:path>
            </a:pathLst>
          </a:custGeom>
          <a:noFill/>
          <a:ln w="7289" cap="rnd">
            <a:round/>
            <a:solidFill>
              <a:srgbClr val="404040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9" name="path"/>
          <p:cNvSpPr/>
          <p:nvPr/>
        </p:nvSpPr>
        <p:spPr>
          <a:xfrm>
            <a:off x="1143589" y="1600279"/>
            <a:ext cx="156171" cy="156171"/>
          </a:xfrm>
          <a:custGeom>
            <a:avLst/>
            <a:gdLst/>
            <a:ahLst/>
            <a:cxnLst/>
            <a:rect l="0" t="0" r="0" b="0"/>
            <a:pathLst>
              <a:path w="245" h="245">
                <a:moveTo>
                  <a:pt x="240" y="122"/>
                </a:moveTo>
                <a:cubicBezTo>
                  <a:pt x="240" y="187"/>
                  <a:pt x="187" y="240"/>
                  <a:pt x="122" y="240"/>
                </a:cubicBezTo>
                <a:cubicBezTo>
                  <a:pt x="58" y="240"/>
                  <a:pt x="5" y="187"/>
                  <a:pt x="5" y="122"/>
                </a:cubicBezTo>
                <a:cubicBezTo>
                  <a:pt x="5" y="58"/>
                  <a:pt x="58" y="5"/>
                  <a:pt x="122" y="5"/>
                </a:cubicBezTo>
                <a:cubicBezTo>
                  <a:pt x="187" y="5"/>
                  <a:pt x="240" y="58"/>
                  <a:pt x="240" y="122"/>
                </a:cubicBezTo>
                <a:moveTo>
                  <a:pt x="78" y="89"/>
                </a:moveTo>
                <a:cubicBezTo>
                  <a:pt x="78" y="64"/>
                  <a:pt x="98" y="45"/>
                  <a:pt x="122" y="45"/>
                </a:cubicBezTo>
                <a:cubicBezTo>
                  <a:pt x="147" y="45"/>
                  <a:pt x="167" y="64"/>
                  <a:pt x="167" y="89"/>
                </a:cubicBezTo>
                <a:moveTo>
                  <a:pt x="182" y="176"/>
                </a:moveTo>
                <a:lnTo>
                  <a:pt x="63" y="176"/>
                </a:lnTo>
                <a:cubicBezTo>
                  <a:pt x="60" y="176"/>
                  <a:pt x="58" y="174"/>
                  <a:pt x="58" y="171"/>
                </a:cubicBezTo>
                <a:lnTo>
                  <a:pt x="58" y="94"/>
                </a:lnTo>
                <a:cubicBezTo>
                  <a:pt x="58" y="91"/>
                  <a:pt x="60" y="89"/>
                  <a:pt x="63" y="89"/>
                </a:cubicBezTo>
                <a:lnTo>
                  <a:pt x="182" y="89"/>
                </a:lnTo>
                <a:cubicBezTo>
                  <a:pt x="185" y="89"/>
                  <a:pt x="187" y="91"/>
                  <a:pt x="187" y="94"/>
                </a:cubicBezTo>
                <a:lnTo>
                  <a:pt x="187" y="171"/>
                </a:lnTo>
                <a:cubicBezTo>
                  <a:pt x="187" y="174"/>
                  <a:pt x="185" y="176"/>
                  <a:pt x="182" y="176"/>
                </a:cubicBezTo>
                <a:moveTo>
                  <a:pt x="132" y="137"/>
                </a:moveTo>
                <a:cubicBezTo>
                  <a:pt x="132" y="142"/>
                  <a:pt x="128" y="147"/>
                  <a:pt x="122" y="147"/>
                </a:cubicBezTo>
                <a:cubicBezTo>
                  <a:pt x="117" y="147"/>
                  <a:pt x="112" y="142"/>
                  <a:pt x="112" y="137"/>
                </a:cubicBezTo>
                <a:cubicBezTo>
                  <a:pt x="112" y="131"/>
                  <a:pt x="117" y="127"/>
                  <a:pt x="122" y="127"/>
                </a:cubicBezTo>
                <a:cubicBezTo>
                  <a:pt x="128" y="127"/>
                  <a:pt x="132" y="131"/>
                  <a:pt x="132" y="137"/>
                </a:cubicBezTo>
                <a:moveTo>
                  <a:pt x="122" y="147"/>
                </a:moveTo>
                <a:lnTo>
                  <a:pt x="122" y="176"/>
                </a:lnTo>
              </a:path>
            </a:pathLst>
          </a:custGeom>
          <a:noFill/>
          <a:ln w="7289" cap="flat">
            <a:miter lim="1000000"/>
            <a:solidFill>
              <a:srgbClr val="404040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" name="textbox 260"/>
          <p:cNvSpPr/>
          <p:nvPr/>
        </p:nvSpPr>
        <p:spPr>
          <a:xfrm>
            <a:off x="6172998" y="6594837"/>
            <a:ext cx="369570" cy="116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r>
              <a:rPr sz="700" spc="10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SPD</a:t>
            </a:r>
            <a:endParaRPr lang="Arial" altLang="Arial" sz="700" dirty="0"/>
          </a:p>
        </p:txBody>
      </p:sp>
      <p:sp>
        <p:nvSpPr>
          <p:cNvPr id="261" name="textbox 261"/>
          <p:cNvSpPr/>
          <p:nvPr/>
        </p:nvSpPr>
        <p:spPr>
          <a:xfrm>
            <a:off x="1826369" y="5970460"/>
            <a:ext cx="368300" cy="116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DC</a:t>
            </a:r>
            <a:r>
              <a:rPr sz="700" spc="5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SPD</a:t>
            </a:r>
            <a:endParaRPr lang="Arial" altLang="Arial" sz="700" dirty="0"/>
          </a:p>
        </p:txBody>
      </p:sp>
      <p:pic>
        <p:nvPicPr>
          <p:cNvPr id="262" name="picture 262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rot="21600000">
            <a:off x="5792063" y="3610438"/>
            <a:ext cx="94780" cy="244646"/>
          </a:xfrm>
          <a:prstGeom prst="rect">
            <a:avLst/>
          </a:prstGeom>
        </p:spPr>
      </p:pic>
      <p:pic>
        <p:nvPicPr>
          <p:cNvPr id="263" name="picture 26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 rot="21600000">
            <a:off x="1267235" y="5011349"/>
            <a:ext cx="40855" cy="545957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1444339" y="6417501"/>
            <a:ext cx="343534" cy="113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28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spc="1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er</a:t>
            </a:r>
            <a:endParaRPr lang="Arial" altLang="Arial" sz="700" dirty="0"/>
          </a:p>
        </p:txBody>
      </p:sp>
      <p:pic>
        <p:nvPicPr>
          <p:cNvPr id="265" name="picture 265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 rot="21600000">
            <a:off x="4379504" y="3421799"/>
            <a:ext cx="261645" cy="78440"/>
          </a:xfrm>
          <a:prstGeom prst="rect">
            <a:avLst/>
          </a:prstGeom>
        </p:spPr>
      </p:pic>
      <p:sp>
        <p:nvSpPr>
          <p:cNvPr id="266" name="textbox 266"/>
          <p:cNvSpPr/>
          <p:nvPr/>
        </p:nvSpPr>
        <p:spPr>
          <a:xfrm>
            <a:off x="2878187" y="5387528"/>
            <a:ext cx="328295" cy="113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2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2000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MPPT</a:t>
            </a:r>
            <a:r>
              <a:rPr sz="700" spc="4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700" dirty="0"/>
          </a:p>
        </p:txBody>
      </p:sp>
      <p:pic>
        <p:nvPicPr>
          <p:cNvPr id="267" name="picture 267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 rot="21600000">
            <a:off x="6573396" y="5633156"/>
            <a:ext cx="180153" cy="111361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 rot="21600000">
            <a:off x="6573396" y="6065314"/>
            <a:ext cx="180153" cy="111361"/>
          </a:xfrm>
          <a:prstGeom prst="rect">
            <a:avLst/>
          </a:prstGeom>
        </p:spPr>
      </p:pic>
      <p:sp>
        <p:nvSpPr>
          <p:cNvPr id="269" name="textbox 269"/>
          <p:cNvSpPr/>
          <p:nvPr/>
        </p:nvSpPr>
        <p:spPr>
          <a:xfrm>
            <a:off x="2505730" y="6710552"/>
            <a:ext cx="311784" cy="116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DC</a:t>
            </a:r>
            <a:r>
              <a:rPr sz="700" spc="3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DC</a:t>
            </a:r>
            <a:endParaRPr lang="Arial" altLang="Arial" sz="700" dirty="0"/>
          </a:p>
        </p:txBody>
      </p:sp>
      <p:sp>
        <p:nvSpPr>
          <p:cNvPr id="270" name="path"/>
          <p:cNvSpPr/>
          <p:nvPr/>
        </p:nvSpPr>
        <p:spPr>
          <a:xfrm>
            <a:off x="3978751" y="5613182"/>
            <a:ext cx="77647" cy="206197"/>
          </a:xfrm>
          <a:custGeom>
            <a:avLst/>
            <a:gdLst/>
            <a:ahLst/>
            <a:cxnLst/>
            <a:rect l="0" t="0" r="0" b="0"/>
            <a:pathLst>
              <a:path w="122" h="324">
                <a:moveTo>
                  <a:pt x="117" y="5"/>
                </a:moveTo>
                <a:lnTo>
                  <a:pt x="117" y="319"/>
                </a:lnTo>
                <a:lnTo>
                  <a:pt x="5" y="319"/>
                </a:lnTo>
              </a:path>
            </a:pathLst>
          </a:custGeom>
          <a:noFill/>
          <a:ln w="6388" cap="flat">
            <a:miter lim="1000000"/>
            <a:solidFill>
              <a:srgbClr val="231815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1" name="rect"/>
          <p:cNvSpPr/>
          <p:nvPr/>
        </p:nvSpPr>
        <p:spPr>
          <a:xfrm>
            <a:off x="3834774" y="1552350"/>
            <a:ext cx="34569" cy="437540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 rot="21600000">
            <a:off x="6735435" y="5738583"/>
            <a:ext cx="268683" cy="6387"/>
          </a:xfrm>
          <a:prstGeom prst="rect">
            <a:avLst/>
          </a:prstGeom>
        </p:spPr>
      </p:pic>
      <p:pic>
        <p:nvPicPr>
          <p:cNvPr id="273" name="picture 27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 rot="21600000">
            <a:off x="6735435" y="6170741"/>
            <a:ext cx="268683" cy="638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21600000">
            <a:off x="6800887" y="5575494"/>
            <a:ext cx="19164" cy="669139"/>
            <a:chOff x="0" y="0"/>
            <a:chExt cx="19164" cy="669139"/>
          </a:xfrm>
        </p:grpSpPr>
        <p:sp>
          <p:nvSpPr>
            <p:cNvPr id="274" name="path"/>
            <p:cNvSpPr/>
            <p:nvPr/>
          </p:nvSpPr>
          <p:spPr>
            <a:xfrm>
              <a:off x="0" y="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5" y="5"/>
                  </a:moveTo>
                  <a:lnTo>
                    <a:pt x="25" y="5"/>
                  </a:lnTo>
                  <a:lnTo>
                    <a:pt x="25" y="2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5" name="path"/>
            <p:cNvSpPr/>
            <p:nvPr/>
          </p:nvSpPr>
          <p:spPr>
            <a:xfrm>
              <a:off x="12772" y="40616"/>
              <a:ext cx="6388" cy="628523"/>
            </a:xfrm>
            <a:custGeom>
              <a:avLst/>
              <a:gdLst/>
              <a:ahLst/>
              <a:cxnLst/>
              <a:rect l="0" t="0" r="0" b="0"/>
              <a:pathLst>
                <a:path w="10" h="989">
                  <a:moveTo>
                    <a:pt x="5" y="0"/>
                  </a:moveTo>
                  <a:lnTo>
                    <a:pt x="5" y="989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76" name="rect"/>
          <p:cNvSpPr/>
          <p:nvPr/>
        </p:nvSpPr>
        <p:spPr>
          <a:xfrm>
            <a:off x="4452467" y="3773512"/>
            <a:ext cx="130098" cy="91490"/>
          </a:xfrm>
          <a:prstGeom prst="rect">
            <a:avLst/>
          </a:prstGeom>
          <a:solidFill>
            <a:srgbClr val="D9DADA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7" name="picture 277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 rot="21600000">
            <a:off x="4473930" y="3611428"/>
            <a:ext cx="83400" cy="111734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 rot="21600000">
            <a:off x="6436639" y="3382391"/>
            <a:ext cx="160832" cy="50736"/>
          </a:xfrm>
          <a:prstGeom prst="rect">
            <a:avLst/>
          </a:prstGeom>
        </p:spPr>
      </p:pic>
      <p:sp>
        <p:nvSpPr>
          <p:cNvPr id="279" name="path"/>
          <p:cNvSpPr/>
          <p:nvPr/>
        </p:nvSpPr>
        <p:spPr>
          <a:xfrm>
            <a:off x="5536026" y="2344937"/>
            <a:ext cx="15379" cy="523379"/>
          </a:xfrm>
          <a:custGeom>
            <a:avLst/>
            <a:gdLst/>
            <a:ahLst/>
            <a:cxnLst/>
            <a:rect l="0" t="0" r="0" b="0"/>
            <a:pathLst>
              <a:path w="24" h="824">
                <a:moveTo>
                  <a:pt x="12" y="0"/>
                </a:moveTo>
                <a:lnTo>
                  <a:pt x="12" y="824"/>
                </a:lnTo>
              </a:path>
            </a:pathLst>
          </a:custGeom>
          <a:noFill/>
          <a:ln w="15379" cap="flat">
            <a:miter lim="1000000"/>
            <a:solidFill>
              <a:srgbClr val="E30012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 rot="21600000">
            <a:off x="6448463" y="3326867"/>
            <a:ext cx="137554" cy="49580"/>
          </a:xfrm>
          <a:prstGeom prst="rect">
            <a:avLst/>
          </a:prstGeom>
        </p:spPr>
      </p:pic>
      <p:pic>
        <p:nvPicPr>
          <p:cNvPr id="281" name="picture 281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 rot="21600000">
            <a:off x="3974267" y="2052859"/>
            <a:ext cx="93853" cy="6303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6530086" y="6253763"/>
            <a:ext cx="289961" cy="19168"/>
            <a:chOff x="0" y="0"/>
            <a:chExt cx="289961" cy="19168"/>
          </a:xfrm>
        </p:grpSpPr>
        <p:sp>
          <p:nvSpPr>
            <p:cNvPr id="282" name="path"/>
            <p:cNvSpPr/>
            <p:nvPr/>
          </p:nvSpPr>
          <p:spPr>
            <a:xfrm>
              <a:off x="270796" y="3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25" y="5"/>
                  </a:moveTo>
                  <a:lnTo>
                    <a:pt x="25" y="25"/>
                  </a:lnTo>
                  <a:lnTo>
                    <a:pt x="5" y="2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3" name="path"/>
            <p:cNvSpPr/>
            <p:nvPr/>
          </p:nvSpPr>
          <p:spPr>
            <a:xfrm>
              <a:off x="27703" y="12776"/>
              <a:ext cx="222834" cy="6387"/>
            </a:xfrm>
            <a:custGeom>
              <a:avLst/>
              <a:gdLst/>
              <a:ahLst/>
              <a:cxnLst/>
              <a:rect l="0" t="0" r="0" b="0"/>
              <a:pathLst>
                <a:path w="350" h="10">
                  <a:moveTo>
                    <a:pt x="350" y="5"/>
                  </a:moveTo>
                  <a:lnTo>
                    <a:pt x="0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" name="path"/>
            <p:cNvSpPr/>
            <p:nvPr/>
          </p:nvSpPr>
          <p:spPr>
            <a:xfrm>
              <a:off x="0" y="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25" y="25"/>
                  </a:moveTo>
                  <a:lnTo>
                    <a:pt x="5" y="25"/>
                  </a:lnTo>
                  <a:lnTo>
                    <a:pt x="5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1466998" y="5614659"/>
            <a:ext cx="281271" cy="19166"/>
            <a:chOff x="0" y="0"/>
            <a:chExt cx="281271" cy="19166"/>
          </a:xfrm>
        </p:grpSpPr>
        <p:sp>
          <p:nvSpPr>
            <p:cNvPr id="285" name="path"/>
            <p:cNvSpPr/>
            <p:nvPr/>
          </p:nvSpPr>
          <p:spPr>
            <a:xfrm>
              <a:off x="262107" y="2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25" y="5"/>
                  </a:moveTo>
                  <a:lnTo>
                    <a:pt x="25" y="25"/>
                  </a:lnTo>
                  <a:lnTo>
                    <a:pt x="5" y="2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6" name="path"/>
            <p:cNvSpPr/>
            <p:nvPr/>
          </p:nvSpPr>
          <p:spPr>
            <a:xfrm>
              <a:off x="29828" y="12776"/>
              <a:ext cx="207772" cy="6387"/>
            </a:xfrm>
            <a:custGeom>
              <a:avLst/>
              <a:gdLst/>
              <a:ahLst/>
              <a:cxnLst/>
              <a:rect l="0" t="0" r="0" b="0"/>
              <a:pathLst>
                <a:path w="327" h="10">
                  <a:moveTo>
                    <a:pt x="327" y="5"/>
                  </a:moveTo>
                  <a:lnTo>
                    <a:pt x="0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7" name="path"/>
            <p:cNvSpPr/>
            <p:nvPr/>
          </p:nvSpPr>
          <p:spPr>
            <a:xfrm>
              <a:off x="0" y="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25" y="25"/>
                  </a:moveTo>
                  <a:lnTo>
                    <a:pt x="5" y="25"/>
                  </a:lnTo>
                  <a:lnTo>
                    <a:pt x="5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1466998" y="6970128"/>
            <a:ext cx="281271" cy="19166"/>
            <a:chOff x="0" y="0"/>
            <a:chExt cx="281271" cy="19166"/>
          </a:xfrm>
        </p:grpSpPr>
        <p:sp>
          <p:nvSpPr>
            <p:cNvPr id="288" name="path"/>
            <p:cNvSpPr/>
            <p:nvPr/>
          </p:nvSpPr>
          <p:spPr>
            <a:xfrm>
              <a:off x="262107" y="2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25" y="5"/>
                  </a:moveTo>
                  <a:lnTo>
                    <a:pt x="25" y="25"/>
                  </a:lnTo>
                  <a:lnTo>
                    <a:pt x="5" y="2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9" name="path"/>
            <p:cNvSpPr/>
            <p:nvPr/>
          </p:nvSpPr>
          <p:spPr>
            <a:xfrm>
              <a:off x="29828" y="12776"/>
              <a:ext cx="207772" cy="6388"/>
            </a:xfrm>
            <a:custGeom>
              <a:avLst/>
              <a:gdLst/>
              <a:ahLst/>
              <a:cxnLst/>
              <a:rect l="0" t="0" r="0" b="0"/>
              <a:pathLst>
                <a:path w="327" h="10">
                  <a:moveTo>
                    <a:pt x="327" y="5"/>
                  </a:moveTo>
                  <a:lnTo>
                    <a:pt x="0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dash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0" name="path"/>
            <p:cNvSpPr/>
            <p:nvPr/>
          </p:nvSpPr>
          <p:spPr>
            <a:xfrm>
              <a:off x="0" y="0"/>
              <a:ext cx="19164" cy="19164"/>
            </a:xfrm>
            <a:custGeom>
              <a:avLst/>
              <a:gdLst/>
              <a:ahLst/>
              <a:cxnLst/>
              <a:rect l="0" t="0" r="0" b="0"/>
              <a:pathLst>
                <a:path w="30" h="30">
                  <a:moveTo>
                    <a:pt x="25" y="25"/>
                  </a:moveTo>
                  <a:lnTo>
                    <a:pt x="5" y="25"/>
                  </a:lnTo>
                  <a:lnTo>
                    <a:pt x="5" y="5"/>
                  </a:lnTo>
                </a:path>
              </a:pathLst>
            </a:custGeom>
            <a:noFill/>
            <a:ln w="6388" cap="flat">
              <a:miter lim="1000000"/>
              <a:solidFill>
                <a:srgbClr val="231815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91" name="picture 291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 rot="21600000">
            <a:off x="5539387" y="3818369"/>
            <a:ext cx="134048" cy="30149"/>
          </a:xfrm>
          <a:prstGeom prst="rect">
            <a:avLst/>
          </a:prstGeom>
        </p:spPr>
      </p:pic>
      <p:sp>
        <p:nvSpPr>
          <p:cNvPr id="292" name="textbox 292"/>
          <p:cNvSpPr/>
          <p:nvPr/>
        </p:nvSpPr>
        <p:spPr>
          <a:xfrm>
            <a:off x="4507164" y="6057098"/>
            <a:ext cx="85725" cy="113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2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2000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lang="Arial" altLang="Arial" sz="700" dirty="0"/>
          </a:p>
        </p:txBody>
      </p:sp>
      <p:sp>
        <p:nvSpPr>
          <p:cNvPr id="293" name="textbox 293"/>
          <p:cNvSpPr/>
          <p:nvPr/>
        </p:nvSpPr>
        <p:spPr>
          <a:xfrm>
            <a:off x="4507164" y="5627154"/>
            <a:ext cx="70485" cy="113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2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2000"/>
              </a:lnSpc>
              <a:tabLst/>
            </a:pPr>
            <a:r>
              <a:rPr sz="700" spc="0" dirty="0">
                <a:solidFill>
                  <a:srgbClr val="404040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lang="Arial" altLang="Arial" sz="700" dirty="0"/>
          </a:p>
        </p:txBody>
      </p:sp>
      <p:sp>
        <p:nvSpPr>
          <p:cNvPr id="294" name="rect"/>
          <p:cNvSpPr/>
          <p:nvPr/>
        </p:nvSpPr>
        <p:spPr>
          <a:xfrm>
            <a:off x="2900756" y="6761898"/>
            <a:ext cx="447522" cy="6388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5" name="picture 295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 rot="21600000">
            <a:off x="4390175" y="5738583"/>
            <a:ext cx="288556" cy="6387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 rot="21600000">
            <a:off x="4390175" y="6170741"/>
            <a:ext cx="288556" cy="6387"/>
          </a:xfrm>
          <a:prstGeom prst="rect">
            <a:avLst/>
          </a:prstGeom>
        </p:spPr>
      </p:pic>
      <p:sp>
        <p:nvSpPr>
          <p:cNvPr id="297" name="rect"/>
          <p:cNvSpPr/>
          <p:nvPr/>
        </p:nvSpPr>
        <p:spPr>
          <a:xfrm>
            <a:off x="4662566" y="3647277"/>
            <a:ext cx="169646" cy="7327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" name="rect"/>
          <p:cNvSpPr/>
          <p:nvPr/>
        </p:nvSpPr>
        <p:spPr>
          <a:xfrm>
            <a:off x="4333435" y="6018700"/>
            <a:ext cx="6387" cy="181076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9" name="picture 299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 rot="21600000">
            <a:off x="1676500" y="5011624"/>
            <a:ext cx="32639" cy="32651"/>
          </a:xfrm>
          <a:prstGeom prst="rect">
            <a:avLst/>
          </a:prstGeom>
        </p:spPr>
      </p:pic>
      <p:pic>
        <p:nvPicPr>
          <p:cNvPr id="300" name="picture 300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 rot="21600000">
            <a:off x="1483389" y="5537785"/>
            <a:ext cx="32639" cy="32651"/>
          </a:xfrm>
          <a:prstGeom prst="rect">
            <a:avLst/>
          </a:prstGeom>
        </p:spPr>
      </p:pic>
      <p:pic>
        <p:nvPicPr>
          <p:cNvPr id="301" name="picture 301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 rot="21600000">
            <a:off x="1483389" y="5360333"/>
            <a:ext cx="32639" cy="32651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 rot="21600000">
            <a:off x="1676500" y="6901309"/>
            <a:ext cx="32639" cy="32651"/>
          </a:xfrm>
          <a:prstGeom prst="rect">
            <a:avLst/>
          </a:prstGeom>
        </p:spPr>
      </p:pic>
      <p:pic>
        <p:nvPicPr>
          <p:cNvPr id="303" name="picture 303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 rot="21600000">
            <a:off x="1483389" y="6905539"/>
            <a:ext cx="32639" cy="32651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 rot="21600000">
            <a:off x="1483389" y="5196062"/>
            <a:ext cx="32639" cy="32651"/>
          </a:xfrm>
          <a:prstGeom prst="rect">
            <a:avLst/>
          </a:prstGeom>
        </p:spPr>
      </p:pic>
      <p:pic>
        <p:nvPicPr>
          <p:cNvPr id="305" name="picture 305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 rot="21600000">
            <a:off x="1483389" y="6676879"/>
            <a:ext cx="32639" cy="32651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 rot="21600000">
            <a:off x="1676500" y="5537788"/>
            <a:ext cx="32639" cy="32651"/>
          </a:xfrm>
          <a:prstGeom prst="rect">
            <a:avLst/>
          </a:prstGeom>
        </p:spPr>
      </p:pic>
      <p:pic>
        <p:nvPicPr>
          <p:cNvPr id="307" name="picture 307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 rot="21600000">
            <a:off x="1676500" y="6675127"/>
            <a:ext cx="32639" cy="32651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 rot="21600000">
            <a:off x="1676500" y="5360334"/>
            <a:ext cx="32639" cy="32651"/>
          </a:xfrm>
          <a:prstGeom prst="rect">
            <a:avLst/>
          </a:prstGeom>
        </p:spPr>
      </p:pic>
      <p:pic>
        <p:nvPicPr>
          <p:cNvPr id="309" name="picture 309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 rot="21600000">
            <a:off x="1676500" y="5196064"/>
            <a:ext cx="32639" cy="32651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 rot="21600000">
            <a:off x="1483389" y="5011624"/>
            <a:ext cx="32639" cy="32651"/>
          </a:xfrm>
          <a:prstGeom prst="rect">
            <a:avLst/>
          </a:prstGeom>
        </p:spPr>
      </p:pic>
      <p:pic>
        <p:nvPicPr>
          <p:cNvPr id="311" name="picture 311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 rot="21600000">
            <a:off x="6735440" y="5725450"/>
            <a:ext cx="32638" cy="32651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 rot="21600000">
            <a:off x="6557029" y="6157609"/>
            <a:ext cx="32638" cy="32651"/>
          </a:xfrm>
          <a:prstGeom prst="rect">
            <a:avLst/>
          </a:prstGeom>
        </p:spPr>
      </p:pic>
      <p:pic>
        <p:nvPicPr>
          <p:cNvPr id="313" name="picture 313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 rot="21600000">
            <a:off x="6557029" y="5725450"/>
            <a:ext cx="32638" cy="32651"/>
          </a:xfrm>
          <a:prstGeom prst="rect">
            <a:avLst/>
          </a:prstGeom>
        </p:spPr>
      </p:pic>
      <p:pic>
        <p:nvPicPr>
          <p:cNvPr id="314" name="picture 314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 rot="21600000">
            <a:off x="6735440" y="6157609"/>
            <a:ext cx="32638" cy="32651"/>
          </a:xfrm>
          <a:prstGeom prst="rect">
            <a:avLst/>
          </a:prstGeom>
        </p:spPr>
      </p:pic>
      <p:sp>
        <p:nvSpPr>
          <p:cNvPr id="315" name="rect"/>
          <p:cNvSpPr/>
          <p:nvPr/>
        </p:nvSpPr>
        <p:spPr>
          <a:xfrm>
            <a:off x="3791423" y="6266539"/>
            <a:ext cx="155612" cy="6387"/>
          </a:xfrm>
          <a:prstGeom prst="rect">
            <a:avLst/>
          </a:prstGeom>
          <a:solidFill>
            <a:srgbClr val="23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" name="rect"/>
          <p:cNvSpPr/>
          <p:nvPr/>
        </p:nvSpPr>
        <p:spPr>
          <a:xfrm>
            <a:off x="6809930" y="3413734"/>
            <a:ext cx="1041" cy="632650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17" name="picture 317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 rot="21600000">
            <a:off x="4506977" y="3463199"/>
            <a:ext cx="10147" cy="6350"/>
          </a:xfrm>
          <a:prstGeom prst="rect">
            <a:avLst/>
          </a:prstGeom>
        </p:spPr>
      </p:pic>
      <p:sp>
        <p:nvSpPr>
          <p:cNvPr id="318" name="rect"/>
          <p:cNvSpPr/>
          <p:nvPr/>
        </p:nvSpPr>
        <p:spPr>
          <a:xfrm>
            <a:off x="1356923" y="6921865"/>
            <a:ext cx="159105" cy="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9" name="rect"/>
          <p:cNvSpPr/>
          <p:nvPr/>
        </p:nvSpPr>
        <p:spPr>
          <a:xfrm>
            <a:off x="1356923" y="6693206"/>
            <a:ext cx="159105" cy="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0" name="rect"/>
          <p:cNvSpPr/>
          <p:nvPr/>
        </p:nvSpPr>
        <p:spPr>
          <a:xfrm>
            <a:off x="1676498" y="6691452"/>
            <a:ext cx="781113" cy="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1" name="rect"/>
          <p:cNvSpPr/>
          <p:nvPr/>
        </p:nvSpPr>
        <p:spPr>
          <a:xfrm>
            <a:off x="1356923" y="5027950"/>
            <a:ext cx="159105" cy="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" name="rect"/>
          <p:cNvSpPr/>
          <p:nvPr/>
        </p:nvSpPr>
        <p:spPr>
          <a:xfrm>
            <a:off x="1356923" y="5212389"/>
            <a:ext cx="159105" cy="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3" name="rect"/>
          <p:cNvSpPr/>
          <p:nvPr/>
        </p:nvSpPr>
        <p:spPr>
          <a:xfrm>
            <a:off x="1676498" y="6917635"/>
            <a:ext cx="781113" cy="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" name="rect"/>
          <p:cNvSpPr/>
          <p:nvPr/>
        </p:nvSpPr>
        <p:spPr>
          <a:xfrm>
            <a:off x="1356923" y="5376659"/>
            <a:ext cx="159105" cy="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5" name="rect"/>
          <p:cNvSpPr/>
          <p:nvPr/>
        </p:nvSpPr>
        <p:spPr>
          <a:xfrm>
            <a:off x="1356923" y="5554112"/>
            <a:ext cx="159105" cy="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E94486CC-9CD1-11EB-B3E1-52540006F7B4}" pid="2" name="CRO">
    <vt:lpwstr>wqlLaW5nc29mdCBQREYgdG8gV1BTIDgw</vt:lpwstr>
  </op:property>
  <op:property fmtid="{E94486CC-9CD1-11EB-B3E1-52540006F7B4}" pid="3" name="Created">
    <vt:filetime>2023-07-14T16:31:11</vt:filetime>
  </op:property>
</op:Properties>
</file>