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</p:sldIdLst>
  <p:sldSz cx="15839440" cy="791972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8" Type="http://schemas.openxmlformats.org/officeDocument/2006/relationships/image" Target="../media/image8.png"/><Relationship Id="rId7" Type="http://schemas.openxmlformats.org/officeDocument/2006/relationships/image" Target="../media/image7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5" Type="http://schemas.openxmlformats.org/officeDocument/2006/relationships/slideLayout" Target="../slideLayouts/slideLayout1.xml"/><Relationship Id="rId14" Type="http://schemas.openxmlformats.org/officeDocument/2006/relationships/image" Target="../media/image14.png"/><Relationship Id="rId13" Type="http://schemas.openxmlformats.org/officeDocument/2006/relationships/image" Target="../media/image13.png"/><Relationship Id="rId12" Type="http://schemas.openxmlformats.org/officeDocument/2006/relationships/image" Target="../media/image12.png"/><Relationship Id="rId11" Type="http://schemas.openxmlformats.org/officeDocument/2006/relationships/image" Target="../media/image11.png"/><Relationship Id="rId10" Type="http://schemas.openxmlformats.org/officeDocument/2006/relationships/image" Target="../media/image10.jpe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23.png"/><Relationship Id="rId83" Type="http://schemas.openxmlformats.org/officeDocument/2006/relationships/slideLayout" Target="../slideLayouts/slideLayout1.xml"/><Relationship Id="rId82" Type="http://schemas.openxmlformats.org/officeDocument/2006/relationships/image" Target="../media/image95.png"/><Relationship Id="rId81" Type="http://schemas.openxmlformats.org/officeDocument/2006/relationships/image" Target="../media/image94.png"/><Relationship Id="rId80" Type="http://schemas.openxmlformats.org/officeDocument/2006/relationships/image" Target="../media/image93.png"/><Relationship Id="rId8" Type="http://schemas.openxmlformats.org/officeDocument/2006/relationships/image" Target="../media/image22.png"/><Relationship Id="rId79" Type="http://schemas.openxmlformats.org/officeDocument/2006/relationships/image" Target="../media/image92.png"/><Relationship Id="rId78" Type="http://schemas.openxmlformats.org/officeDocument/2006/relationships/image" Target="../media/image91.png"/><Relationship Id="rId77" Type="http://schemas.openxmlformats.org/officeDocument/2006/relationships/image" Target="../media/image90.png"/><Relationship Id="rId76" Type="http://schemas.openxmlformats.org/officeDocument/2006/relationships/image" Target="../media/image89.png"/><Relationship Id="rId75" Type="http://schemas.openxmlformats.org/officeDocument/2006/relationships/image" Target="../media/image88.png"/><Relationship Id="rId74" Type="http://schemas.openxmlformats.org/officeDocument/2006/relationships/image" Target="../media/image87.png"/><Relationship Id="rId73" Type="http://schemas.openxmlformats.org/officeDocument/2006/relationships/image" Target="../media/image86.png"/><Relationship Id="rId72" Type="http://schemas.openxmlformats.org/officeDocument/2006/relationships/image" Target="../media/image85.png"/><Relationship Id="rId71" Type="http://schemas.openxmlformats.org/officeDocument/2006/relationships/image" Target="../media/image84.png"/><Relationship Id="rId70" Type="http://schemas.openxmlformats.org/officeDocument/2006/relationships/image" Target="../media/image83.png"/><Relationship Id="rId7" Type="http://schemas.openxmlformats.org/officeDocument/2006/relationships/image" Target="../media/image21.png"/><Relationship Id="rId69" Type="http://schemas.openxmlformats.org/officeDocument/2006/relationships/image" Target="../media/image82.png"/><Relationship Id="rId68" Type="http://schemas.openxmlformats.org/officeDocument/2006/relationships/image" Target="../media/image81.png"/><Relationship Id="rId67" Type="http://schemas.openxmlformats.org/officeDocument/2006/relationships/image" Target="../media/image80.png"/><Relationship Id="rId66" Type="http://schemas.openxmlformats.org/officeDocument/2006/relationships/image" Target="../media/image79.png"/><Relationship Id="rId65" Type="http://schemas.openxmlformats.org/officeDocument/2006/relationships/image" Target="../media/image78.png"/><Relationship Id="rId64" Type="http://schemas.openxmlformats.org/officeDocument/2006/relationships/image" Target="../media/image77.png"/><Relationship Id="rId63" Type="http://schemas.openxmlformats.org/officeDocument/2006/relationships/image" Target="../media/image76.png"/><Relationship Id="rId62" Type="http://schemas.openxmlformats.org/officeDocument/2006/relationships/image" Target="../media/image75.png"/><Relationship Id="rId61" Type="http://schemas.openxmlformats.org/officeDocument/2006/relationships/image" Target="../media/image74.png"/><Relationship Id="rId60" Type="http://schemas.openxmlformats.org/officeDocument/2006/relationships/image" Target="../media/image73.png"/><Relationship Id="rId6" Type="http://schemas.openxmlformats.org/officeDocument/2006/relationships/image" Target="../media/image20.png"/><Relationship Id="rId59" Type="http://schemas.openxmlformats.org/officeDocument/2006/relationships/image" Target="../media/image72.png"/><Relationship Id="rId58" Type="http://schemas.openxmlformats.org/officeDocument/2006/relationships/image" Target="../media/image71.png"/><Relationship Id="rId57" Type="http://schemas.openxmlformats.org/officeDocument/2006/relationships/image" Target="../media/image70.png"/><Relationship Id="rId56" Type="http://schemas.openxmlformats.org/officeDocument/2006/relationships/image" Target="../media/image69.png"/><Relationship Id="rId55" Type="http://schemas.openxmlformats.org/officeDocument/2006/relationships/image" Target="../media/image68.png"/><Relationship Id="rId54" Type="http://schemas.openxmlformats.org/officeDocument/2006/relationships/image" Target="../media/image67.png"/><Relationship Id="rId53" Type="http://schemas.openxmlformats.org/officeDocument/2006/relationships/image" Target="../media/image66.png"/><Relationship Id="rId52" Type="http://schemas.openxmlformats.org/officeDocument/2006/relationships/image" Target="../media/image65.png"/><Relationship Id="rId51" Type="http://schemas.openxmlformats.org/officeDocument/2006/relationships/image" Target="../media/image64.png"/><Relationship Id="rId50" Type="http://schemas.openxmlformats.org/officeDocument/2006/relationships/image" Target="../media/image63.png"/><Relationship Id="rId5" Type="http://schemas.openxmlformats.org/officeDocument/2006/relationships/image" Target="../media/image19.png"/><Relationship Id="rId49" Type="http://schemas.openxmlformats.org/officeDocument/2006/relationships/image" Target="../media/image62.png"/><Relationship Id="rId48" Type="http://schemas.openxmlformats.org/officeDocument/2006/relationships/image" Target="../media/image61.png"/><Relationship Id="rId47" Type="http://schemas.openxmlformats.org/officeDocument/2006/relationships/image" Target="../media/image60.png"/><Relationship Id="rId46" Type="http://schemas.openxmlformats.org/officeDocument/2006/relationships/image" Target="../media/image59.png"/><Relationship Id="rId45" Type="http://schemas.openxmlformats.org/officeDocument/2006/relationships/image" Target="../media/image58.png"/><Relationship Id="rId44" Type="http://schemas.openxmlformats.org/officeDocument/2006/relationships/image" Target="../media/image57.png"/><Relationship Id="rId43" Type="http://schemas.openxmlformats.org/officeDocument/2006/relationships/image" Target="../media/image56.png"/><Relationship Id="rId42" Type="http://schemas.openxmlformats.org/officeDocument/2006/relationships/image" Target="../media/image55.png"/><Relationship Id="rId41" Type="http://schemas.openxmlformats.org/officeDocument/2006/relationships/image" Target="../media/image54.png"/><Relationship Id="rId40" Type="http://schemas.openxmlformats.org/officeDocument/2006/relationships/image" Target="../media/image53.png"/><Relationship Id="rId4" Type="http://schemas.openxmlformats.org/officeDocument/2006/relationships/image" Target="../media/image18.png"/><Relationship Id="rId39" Type="http://schemas.openxmlformats.org/officeDocument/2006/relationships/image" Target="../media/image52.png"/><Relationship Id="rId38" Type="http://schemas.openxmlformats.org/officeDocument/2006/relationships/image" Target="../media/image51.png"/><Relationship Id="rId37" Type="http://schemas.openxmlformats.org/officeDocument/2006/relationships/image" Target="../media/image50.png"/><Relationship Id="rId36" Type="http://schemas.openxmlformats.org/officeDocument/2006/relationships/image" Target="../media/image49.png"/><Relationship Id="rId35" Type="http://schemas.openxmlformats.org/officeDocument/2006/relationships/image" Target="../media/image48.png"/><Relationship Id="rId34" Type="http://schemas.openxmlformats.org/officeDocument/2006/relationships/image" Target="../media/image47.png"/><Relationship Id="rId33" Type="http://schemas.openxmlformats.org/officeDocument/2006/relationships/image" Target="../media/image46.png"/><Relationship Id="rId32" Type="http://schemas.openxmlformats.org/officeDocument/2006/relationships/image" Target="../media/image45.png"/><Relationship Id="rId31" Type="http://schemas.openxmlformats.org/officeDocument/2006/relationships/image" Target="../media/image44.png"/><Relationship Id="rId30" Type="http://schemas.openxmlformats.org/officeDocument/2006/relationships/image" Target="../media/image43.png"/><Relationship Id="rId3" Type="http://schemas.openxmlformats.org/officeDocument/2006/relationships/image" Target="../media/image17.png"/><Relationship Id="rId29" Type="http://schemas.openxmlformats.org/officeDocument/2006/relationships/image" Target="../media/image42.png"/><Relationship Id="rId28" Type="http://schemas.openxmlformats.org/officeDocument/2006/relationships/image" Target="../media/image41.png"/><Relationship Id="rId27" Type="http://schemas.openxmlformats.org/officeDocument/2006/relationships/image" Target="../media/image40.png"/><Relationship Id="rId26" Type="http://schemas.openxmlformats.org/officeDocument/2006/relationships/image" Target="../media/image39.png"/><Relationship Id="rId25" Type="http://schemas.openxmlformats.org/officeDocument/2006/relationships/image" Target="../media/image38.png"/><Relationship Id="rId24" Type="http://schemas.openxmlformats.org/officeDocument/2006/relationships/image" Target="../media/image37.png"/><Relationship Id="rId23" Type="http://schemas.openxmlformats.org/officeDocument/2006/relationships/image" Target="../media/image36.png"/><Relationship Id="rId22" Type="http://schemas.openxmlformats.org/officeDocument/2006/relationships/image" Target="../media/image8.png"/><Relationship Id="rId21" Type="http://schemas.openxmlformats.org/officeDocument/2006/relationships/image" Target="../media/image35.png"/><Relationship Id="rId20" Type="http://schemas.openxmlformats.org/officeDocument/2006/relationships/image" Target="../media/image34.png"/><Relationship Id="rId2" Type="http://schemas.openxmlformats.org/officeDocument/2006/relationships/image" Target="../media/image16.png"/><Relationship Id="rId19" Type="http://schemas.openxmlformats.org/officeDocument/2006/relationships/image" Target="../media/image33.png"/><Relationship Id="rId18" Type="http://schemas.openxmlformats.org/officeDocument/2006/relationships/image" Target="../media/image32.png"/><Relationship Id="rId17" Type="http://schemas.openxmlformats.org/officeDocument/2006/relationships/image" Target="../media/image31.png"/><Relationship Id="rId16" Type="http://schemas.openxmlformats.org/officeDocument/2006/relationships/image" Target="../media/image30.png"/><Relationship Id="rId15" Type="http://schemas.openxmlformats.org/officeDocument/2006/relationships/image" Target="../media/image29.png"/><Relationship Id="rId14" Type="http://schemas.openxmlformats.org/officeDocument/2006/relationships/image" Target="../media/image28.png"/><Relationship Id="rId13" Type="http://schemas.openxmlformats.org/officeDocument/2006/relationships/image" Target="../media/image27.png"/><Relationship Id="rId12" Type="http://schemas.openxmlformats.org/officeDocument/2006/relationships/image" Target="../media/image26.png"/><Relationship Id="rId11" Type="http://schemas.openxmlformats.org/officeDocument/2006/relationships/image" Target="../media/image25.png"/><Relationship Id="rId10" Type="http://schemas.openxmlformats.org/officeDocument/2006/relationships/image" Target="../media/image24.png"/><Relationship Id="rId1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21600000">
            <a:off x="7919999" y="251993"/>
            <a:ext cx="7668007" cy="4408716"/>
            <a:chOff x="0" y="0"/>
            <a:chExt cx="7668007" cy="4408716"/>
          </a:xfrm>
        </p:grpSpPr>
        <p:pic>
          <p:nvPicPr>
            <p:cNvPr id="3" name="picture 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 rot="21600000">
              <a:off x="0" y="0"/>
              <a:ext cx="7668007" cy="4408716"/>
            </a:xfrm>
            <a:prstGeom prst="rect">
              <a:avLst/>
            </a:prstGeom>
          </p:spPr>
        </p:pic>
        <p:pic>
          <p:nvPicPr>
            <p:cNvPr id="4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1600000">
              <a:off x="5010901" y="438557"/>
              <a:ext cx="2194545" cy="457199"/>
            </a:xfrm>
            <a:prstGeom prst="rect">
              <a:avLst/>
            </a:prstGeom>
          </p:spPr>
        </p:pic>
        <p:sp>
          <p:nvSpPr>
            <p:cNvPr id="5" name="textbox 3"/>
            <p:cNvSpPr/>
            <p:nvPr/>
          </p:nvSpPr>
          <p:spPr>
            <a:xfrm>
              <a:off x="5083732" y="865337"/>
              <a:ext cx="2048510" cy="157479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88000"/>
                </a:lnSpc>
              </a:pPr>
              <a:endParaRPr lang="en-US" altLang="en-US" sz="100" dirty="0"/>
            </a:p>
            <a:p>
              <a:pPr marL="12700" algn="l" rtl="0" eaLnBrk="0">
                <a:lnSpc>
                  <a:spcPct val="86000"/>
                </a:lnSpc>
              </a:pPr>
              <a:r>
                <a:rPr sz="1000" b="1" spc="0" dirty="0">
                  <a:solidFill>
                    <a:srgbClr val="000000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Better</a:t>
              </a:r>
              <a:r>
                <a:rPr sz="1000" spc="1040" dirty="0">
                  <a:solidFill>
                    <a:srgbClr val="000000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 </a:t>
              </a:r>
              <a:r>
                <a:rPr sz="1000" b="1" spc="0" dirty="0">
                  <a:solidFill>
                    <a:srgbClr val="000000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Energy</a:t>
              </a:r>
              <a:r>
                <a:rPr sz="1000" spc="1040" dirty="0">
                  <a:solidFill>
                    <a:srgbClr val="000000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 </a:t>
              </a:r>
              <a:r>
                <a:rPr sz="1000" b="1" spc="0" dirty="0">
                  <a:solidFill>
                    <a:srgbClr val="000000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Better</a:t>
              </a:r>
              <a:r>
                <a:rPr sz="1000" spc="1010" dirty="0">
                  <a:solidFill>
                    <a:srgbClr val="000000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 </a:t>
              </a:r>
              <a:r>
                <a:rPr sz="1000" b="1" spc="0" dirty="0">
                  <a:solidFill>
                    <a:srgbClr val="000000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World</a:t>
              </a:r>
              <a:endParaRPr lang="en-US" altLang="en-US" sz="1000" dirty="0"/>
            </a:p>
          </p:txBody>
        </p:sp>
        <p:pic>
          <p:nvPicPr>
            <p:cNvPr id="6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1600000">
              <a:off x="5979938" y="583318"/>
              <a:ext cx="1150376" cy="167893"/>
            </a:xfrm>
            <a:prstGeom prst="rect">
              <a:avLst/>
            </a:prstGeom>
          </p:spPr>
        </p:pic>
        <p:pic>
          <p:nvPicPr>
            <p:cNvPr id="7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1600000">
              <a:off x="5539754" y="513042"/>
              <a:ext cx="409357" cy="308457"/>
            </a:xfrm>
            <a:prstGeom prst="rect">
              <a:avLst/>
            </a:prstGeom>
          </p:spPr>
        </p:pic>
        <p:pic>
          <p:nvPicPr>
            <p:cNvPr id="8" name="pictur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21600000">
              <a:off x="5305517" y="584268"/>
              <a:ext cx="203415" cy="165760"/>
            </a:xfrm>
            <a:prstGeom prst="rect">
              <a:avLst/>
            </a:prstGeom>
          </p:spPr>
        </p:pic>
        <p:pic>
          <p:nvPicPr>
            <p:cNvPr id="9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21600000">
              <a:off x="5086011" y="584269"/>
              <a:ext cx="191096" cy="165760"/>
            </a:xfrm>
            <a:prstGeom prst="rect">
              <a:avLst/>
            </a:prstGeom>
          </p:spPr>
        </p:pic>
      </p:grpSp>
      <p:sp>
        <p:nvSpPr>
          <p:cNvPr id="10" name="rect"/>
          <p:cNvSpPr/>
          <p:nvPr/>
        </p:nvSpPr>
        <p:spPr>
          <a:xfrm>
            <a:off x="3678516" y="2229764"/>
            <a:ext cx="3535984" cy="99643"/>
          </a:xfrm>
          <a:prstGeom prst="rect">
            <a:avLst/>
          </a:prstGeom>
          <a:solidFill>
            <a:srgbClr val="F4631D">
              <a:alpha val="29803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1" name="rect"/>
          <p:cNvSpPr/>
          <p:nvPr/>
        </p:nvSpPr>
        <p:spPr>
          <a:xfrm>
            <a:off x="3678516" y="2428468"/>
            <a:ext cx="3535984" cy="99644"/>
          </a:xfrm>
          <a:prstGeom prst="rect">
            <a:avLst/>
          </a:prstGeom>
          <a:solidFill>
            <a:srgbClr val="F4631D">
              <a:alpha val="29803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2" name="rect"/>
          <p:cNvSpPr/>
          <p:nvPr/>
        </p:nvSpPr>
        <p:spPr>
          <a:xfrm>
            <a:off x="6461451" y="2130411"/>
            <a:ext cx="2196" cy="489203"/>
          </a:xfrm>
          <a:prstGeom prst="rect">
            <a:avLst/>
          </a:prstGeom>
          <a:solidFill>
            <a:srgbClr val="D73200">
              <a:alpha val="50196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3" name="rect"/>
          <p:cNvSpPr/>
          <p:nvPr/>
        </p:nvSpPr>
        <p:spPr>
          <a:xfrm>
            <a:off x="6461451" y="2726008"/>
            <a:ext cx="2196" cy="101244"/>
          </a:xfrm>
          <a:prstGeom prst="rect">
            <a:avLst/>
          </a:prstGeom>
          <a:solidFill>
            <a:srgbClr val="D73200">
              <a:alpha val="50196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4" name="rect"/>
          <p:cNvSpPr/>
          <p:nvPr/>
        </p:nvSpPr>
        <p:spPr>
          <a:xfrm>
            <a:off x="3678516" y="1434960"/>
            <a:ext cx="3535984" cy="99644"/>
          </a:xfrm>
          <a:prstGeom prst="rect">
            <a:avLst/>
          </a:prstGeom>
          <a:solidFill>
            <a:srgbClr val="F4631D">
              <a:alpha val="29803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5" name="rect"/>
          <p:cNvSpPr/>
          <p:nvPr/>
        </p:nvSpPr>
        <p:spPr>
          <a:xfrm>
            <a:off x="3678516" y="1236255"/>
            <a:ext cx="3535984" cy="99644"/>
          </a:xfrm>
          <a:prstGeom prst="rect">
            <a:avLst/>
          </a:prstGeom>
          <a:solidFill>
            <a:srgbClr val="F4631D">
              <a:alpha val="29803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6" name="rect"/>
          <p:cNvSpPr/>
          <p:nvPr/>
        </p:nvSpPr>
        <p:spPr>
          <a:xfrm>
            <a:off x="3678516" y="2627172"/>
            <a:ext cx="3535984" cy="99643"/>
          </a:xfrm>
          <a:prstGeom prst="rect">
            <a:avLst/>
          </a:prstGeom>
          <a:solidFill>
            <a:srgbClr val="F4631D">
              <a:alpha val="29803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7" name="rect"/>
          <p:cNvSpPr/>
          <p:nvPr/>
        </p:nvSpPr>
        <p:spPr>
          <a:xfrm>
            <a:off x="3678516" y="2031060"/>
            <a:ext cx="3535984" cy="99644"/>
          </a:xfrm>
          <a:prstGeom prst="rect">
            <a:avLst/>
          </a:prstGeom>
          <a:solidFill>
            <a:srgbClr val="F4631D">
              <a:alpha val="29803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8" name="rect"/>
          <p:cNvSpPr/>
          <p:nvPr/>
        </p:nvSpPr>
        <p:spPr>
          <a:xfrm>
            <a:off x="3678516" y="1633652"/>
            <a:ext cx="3535984" cy="99643"/>
          </a:xfrm>
          <a:prstGeom prst="rect">
            <a:avLst/>
          </a:prstGeom>
          <a:solidFill>
            <a:srgbClr val="F4631D">
              <a:alpha val="29803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9" name="rect"/>
          <p:cNvSpPr/>
          <p:nvPr/>
        </p:nvSpPr>
        <p:spPr>
          <a:xfrm>
            <a:off x="3678516" y="2825876"/>
            <a:ext cx="3535984" cy="99644"/>
          </a:xfrm>
          <a:prstGeom prst="rect">
            <a:avLst/>
          </a:prstGeom>
          <a:solidFill>
            <a:srgbClr val="F4631D">
              <a:alpha val="29803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0" name="rect"/>
          <p:cNvSpPr/>
          <p:nvPr/>
        </p:nvSpPr>
        <p:spPr>
          <a:xfrm>
            <a:off x="3678516" y="4018089"/>
            <a:ext cx="3535984" cy="99644"/>
          </a:xfrm>
          <a:prstGeom prst="rect">
            <a:avLst/>
          </a:prstGeom>
          <a:solidFill>
            <a:srgbClr val="F4631D">
              <a:alpha val="29803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1" name="rect"/>
          <p:cNvSpPr/>
          <p:nvPr/>
        </p:nvSpPr>
        <p:spPr>
          <a:xfrm>
            <a:off x="3066249" y="838847"/>
            <a:ext cx="4148251" cy="99644"/>
          </a:xfrm>
          <a:prstGeom prst="rect">
            <a:avLst/>
          </a:prstGeom>
          <a:solidFill>
            <a:srgbClr val="F4631D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2" name="rect"/>
          <p:cNvSpPr/>
          <p:nvPr/>
        </p:nvSpPr>
        <p:spPr>
          <a:xfrm>
            <a:off x="3678516" y="1037552"/>
            <a:ext cx="3535984" cy="99644"/>
          </a:xfrm>
          <a:prstGeom prst="rect">
            <a:avLst/>
          </a:prstGeom>
          <a:solidFill>
            <a:srgbClr val="F4631D">
              <a:alpha val="29803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3" name="rect"/>
          <p:cNvSpPr/>
          <p:nvPr/>
        </p:nvSpPr>
        <p:spPr>
          <a:xfrm>
            <a:off x="3678516" y="3223285"/>
            <a:ext cx="3535984" cy="99644"/>
          </a:xfrm>
          <a:prstGeom prst="rect">
            <a:avLst/>
          </a:prstGeom>
          <a:solidFill>
            <a:srgbClr val="F4631D">
              <a:alpha val="29803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4" name="rect"/>
          <p:cNvSpPr/>
          <p:nvPr/>
        </p:nvSpPr>
        <p:spPr>
          <a:xfrm>
            <a:off x="3678516" y="3819385"/>
            <a:ext cx="3535984" cy="99643"/>
          </a:xfrm>
          <a:prstGeom prst="rect">
            <a:avLst/>
          </a:prstGeom>
          <a:solidFill>
            <a:srgbClr val="F4631D">
              <a:alpha val="29803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5" name="rect"/>
          <p:cNvSpPr/>
          <p:nvPr/>
        </p:nvSpPr>
        <p:spPr>
          <a:xfrm>
            <a:off x="3678516" y="3024581"/>
            <a:ext cx="3535984" cy="99644"/>
          </a:xfrm>
          <a:prstGeom prst="rect">
            <a:avLst/>
          </a:prstGeom>
          <a:solidFill>
            <a:srgbClr val="F4631D">
              <a:alpha val="29803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6" name="rect"/>
          <p:cNvSpPr/>
          <p:nvPr/>
        </p:nvSpPr>
        <p:spPr>
          <a:xfrm>
            <a:off x="3678516" y="1832355"/>
            <a:ext cx="3535984" cy="99644"/>
          </a:xfrm>
          <a:prstGeom prst="rect">
            <a:avLst/>
          </a:prstGeom>
          <a:solidFill>
            <a:srgbClr val="F4631D">
              <a:alpha val="29803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7" name="rect"/>
          <p:cNvSpPr/>
          <p:nvPr/>
        </p:nvSpPr>
        <p:spPr>
          <a:xfrm>
            <a:off x="3678516" y="3620693"/>
            <a:ext cx="3535984" cy="99644"/>
          </a:xfrm>
          <a:prstGeom prst="rect">
            <a:avLst/>
          </a:prstGeom>
          <a:solidFill>
            <a:srgbClr val="F4631D">
              <a:alpha val="29803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8" name="rect"/>
          <p:cNvSpPr/>
          <p:nvPr/>
        </p:nvSpPr>
        <p:spPr>
          <a:xfrm>
            <a:off x="3678516" y="3421989"/>
            <a:ext cx="3535984" cy="99644"/>
          </a:xfrm>
          <a:prstGeom prst="rect">
            <a:avLst/>
          </a:prstGeom>
          <a:solidFill>
            <a:srgbClr val="F4631D">
              <a:alpha val="29803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aphicFrame>
        <p:nvGraphicFramePr>
          <p:cNvPr id="29" name="table 27"/>
          <p:cNvGraphicFramePr>
            <a:graphicFrameLocks noGrp="1"/>
          </p:cNvGraphicFramePr>
          <p:nvPr/>
        </p:nvGraphicFramePr>
        <p:xfrm>
          <a:off x="3065061" y="837647"/>
          <a:ext cx="4149724" cy="3506469"/>
        </p:xfrm>
        <a:graphic>
          <a:graphicData uri="http://schemas.openxmlformats.org/drawingml/2006/table">
            <a:tbl>
              <a:tblPr/>
              <a:tblGrid>
                <a:gridCol w="613409"/>
                <a:gridCol w="1435100"/>
                <a:gridCol w="656590"/>
                <a:gridCol w="75564"/>
                <a:gridCol w="616584"/>
                <a:gridCol w="752475"/>
              </a:tblGrid>
              <a:tr h="19177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</a:pPr>
                      <a:endParaRPr lang="en-US" altLang="en-US" sz="700" dirty="0"/>
                    </a:p>
                    <a:p>
                      <a:pPr marL="115570" algn="l" rtl="0" eaLnBrk="0">
                        <a:lnSpc>
                          <a:spcPct val="82000"/>
                        </a:lnSpc>
                        <a:spcBef>
                          <a:spcPts val="5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Efficien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cy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57000"/>
                        </a:lnSpc>
                      </a:pPr>
                      <a:endParaRPr lang="en-US" altLang="en-US" sz="100" dirty="0"/>
                    </a:p>
                    <a:p>
                      <a:pPr marL="88900" algn="l" rtl="0" eaLnBrk="0">
                        <a:lnSpc>
                          <a:spcPct val="83000"/>
                        </a:lnSpc>
                        <a:spcBef>
                          <a:spcPts val="0"/>
                        </a:spcBef>
                      </a:pPr>
                      <a:r>
                        <a:rPr sz="600" b="1" spc="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Param</a:t>
                      </a: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eter</a:t>
                      </a:r>
                      <a:endParaRPr lang="en-US" altLang="en-US" sz="600" dirty="0"/>
                    </a:p>
                    <a:p>
                      <a:pPr algn="l" rtl="0" eaLnBrk="0">
                        <a:lnSpc>
                          <a:spcPct val="158000"/>
                        </a:lnSpc>
                      </a:pPr>
                      <a:endParaRPr lang="en-US" altLang="en-US" sz="100" dirty="0"/>
                    </a:p>
                    <a:p>
                      <a:pPr marL="89535" algn="l" rtl="0" eaLnBrk="0">
                        <a:lnSpc>
                          <a:spcPct val="89000"/>
                        </a:lnSpc>
                      </a:pPr>
                      <a:r>
                        <a:rPr sz="5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Max</a:t>
                      </a:r>
                      <a:r>
                        <a:rPr sz="500" spc="80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5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Efficiency</a:t>
                      </a:r>
                      <a:endParaRPr lang="en-US" altLang="en-US" sz="5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54000"/>
                        </a:lnSpc>
                      </a:pPr>
                      <a:endParaRPr lang="en-US" altLang="en-US" sz="100" dirty="0"/>
                    </a:p>
                    <a:p>
                      <a:pPr marL="53340" algn="l" rtl="0" eaLnBrk="0">
                        <a:lnSpc>
                          <a:spcPct val="85000"/>
                        </a:lnSpc>
                        <a:spcBef>
                          <a:spcPts val="0"/>
                        </a:spcBef>
                      </a:pP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GT</a:t>
                      </a:r>
                      <a:r>
                        <a:rPr sz="600" b="1" spc="6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-</a:t>
                      </a: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EST</a:t>
                      </a:r>
                      <a:r>
                        <a:rPr sz="600" b="1" spc="6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</a:t>
                      </a:r>
                      <a:r>
                        <a:rPr sz="600" b="1" spc="5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6</a:t>
                      </a: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KH</a:t>
                      </a:r>
                      <a:endParaRPr lang="en-US" altLang="en-US" sz="600" dirty="0"/>
                    </a:p>
                    <a:p>
                      <a:pPr algn="l" rtl="0" eaLnBrk="0">
                        <a:lnSpc>
                          <a:spcPct val="168000"/>
                        </a:lnSpc>
                      </a:pPr>
                      <a:endParaRPr lang="en-US" altLang="en-US" sz="100" dirty="0"/>
                    </a:p>
                    <a:p>
                      <a:pPr marL="166370" algn="l" rtl="0" eaLnBrk="0">
                        <a:lnSpc>
                          <a:spcPct val="710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&gt;98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2%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54000"/>
                        </a:lnSpc>
                      </a:pPr>
                      <a:endParaRPr lang="en-US" altLang="en-US" sz="100" dirty="0"/>
                    </a:p>
                    <a:p>
                      <a:pPr marL="99060" algn="l" rtl="0" eaLnBrk="0">
                        <a:lnSpc>
                          <a:spcPct val="85000"/>
                        </a:lnSpc>
                        <a:spcBef>
                          <a:spcPts val="0"/>
                        </a:spcBef>
                      </a:pP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GT</a:t>
                      </a:r>
                      <a:r>
                        <a:rPr sz="600" b="1" spc="6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-</a:t>
                      </a: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EST</a:t>
                      </a:r>
                      <a:r>
                        <a:rPr sz="600" b="1" spc="6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</a:t>
                      </a:r>
                      <a:r>
                        <a:rPr sz="600" b="1" spc="5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8</a:t>
                      </a: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KH</a:t>
                      </a:r>
                      <a:endParaRPr lang="en-US" altLang="en-US" sz="600" dirty="0"/>
                    </a:p>
                    <a:p>
                      <a:pPr algn="l" rtl="0" eaLnBrk="0">
                        <a:lnSpc>
                          <a:spcPct val="167000"/>
                        </a:lnSpc>
                      </a:pPr>
                      <a:endParaRPr lang="en-US" altLang="en-US" sz="100" dirty="0"/>
                    </a:p>
                    <a:p>
                      <a:pPr marL="212090" algn="l" rtl="0" eaLnBrk="0">
                        <a:lnSpc>
                          <a:spcPct val="71000"/>
                        </a:lnSpc>
                        <a:spcBef>
                          <a:spcPts val="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&gt;98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2%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54000"/>
                        </a:lnSpc>
                      </a:pPr>
                      <a:endParaRPr lang="en-US" altLang="en-US" sz="100" dirty="0"/>
                    </a:p>
                    <a:p>
                      <a:pPr marL="102870" algn="l" rtl="0" eaLnBrk="0">
                        <a:lnSpc>
                          <a:spcPct val="85000"/>
                        </a:lnSpc>
                        <a:spcBef>
                          <a:spcPts val="0"/>
                        </a:spcBef>
                      </a:pP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GT</a:t>
                      </a:r>
                      <a:r>
                        <a:rPr sz="600" b="1" spc="6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-</a:t>
                      </a: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EST</a:t>
                      </a:r>
                      <a:r>
                        <a:rPr sz="600" b="1" spc="6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b="1" spc="5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</a:t>
                      </a: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KH</a:t>
                      </a:r>
                      <a:endParaRPr lang="en-US" altLang="en-US" sz="600" dirty="0"/>
                    </a:p>
                    <a:p>
                      <a:pPr algn="l" rtl="0" eaLnBrk="0">
                        <a:lnSpc>
                          <a:spcPct val="167000"/>
                        </a:lnSpc>
                      </a:pPr>
                      <a:endParaRPr lang="en-US" altLang="en-US" sz="100" dirty="0"/>
                    </a:p>
                    <a:p>
                      <a:pPr marL="247015" algn="l" rtl="0" eaLnBrk="0">
                        <a:lnSpc>
                          <a:spcPct val="71000"/>
                        </a:lnSpc>
                        <a:spcBef>
                          <a:spcPts val="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&gt;98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2%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51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5000"/>
                        </a:lnSpc>
                      </a:pPr>
                      <a:endParaRPr lang="en-US" altLang="en-US" sz="1000" dirty="0"/>
                    </a:p>
                    <a:p>
                      <a:pPr marL="115570" algn="l" rtl="0" eaLnBrk="0">
                        <a:lnSpc>
                          <a:spcPct val="85000"/>
                        </a:lnSpc>
                        <a:spcBef>
                          <a:spcPts val="5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PV</a:t>
                      </a:r>
                      <a:r>
                        <a:rPr sz="600" spc="6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Input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1000"/>
                        </a:lnSpc>
                      </a:pPr>
                      <a:endParaRPr lang="en-US" altLang="en-US" sz="100" dirty="0"/>
                    </a:p>
                    <a:p>
                      <a:pPr marL="89535" algn="l" rtl="0" eaLnBrk="0">
                        <a:lnSpc>
                          <a:spcPts val="775"/>
                        </a:lnSpc>
                        <a:spcBef>
                          <a:spcPts val="0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Max</a:t>
                      </a:r>
                      <a:r>
                        <a:rPr sz="600" spc="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PV</a:t>
                      </a:r>
                      <a:r>
                        <a:rPr sz="600" spc="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input</a:t>
                      </a:r>
                      <a:r>
                        <a:rPr sz="600" spc="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power</a:t>
                      </a:r>
                      <a:r>
                        <a:rPr sz="600" spc="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(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W</a:t>
                      </a:r>
                      <a:r>
                        <a:rPr sz="600" spc="4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)</a:t>
                      </a:r>
                      <a:endParaRPr lang="en-US" altLang="en-US" sz="600" dirty="0"/>
                    </a:p>
                    <a:p>
                      <a:pPr marL="89535" algn="l" rtl="0" eaLnBrk="0">
                        <a:lnSpc>
                          <a:spcPts val="775"/>
                        </a:lnSpc>
                        <a:spcBef>
                          <a:spcPts val="5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Max</a:t>
                      </a:r>
                      <a:r>
                        <a:rPr sz="600" spc="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PV</a:t>
                      </a:r>
                      <a:r>
                        <a:rPr sz="600" spc="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input</a:t>
                      </a:r>
                      <a:r>
                        <a:rPr sz="600" spc="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voltage</a:t>
                      </a:r>
                      <a:r>
                        <a:rPr sz="600" spc="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(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)</a:t>
                      </a:r>
                      <a:endParaRPr lang="en-US" altLang="en-US" sz="600" dirty="0"/>
                    </a:p>
                    <a:p>
                      <a:pPr marL="89535" indent="0" algn="l" rtl="0" eaLnBrk="0">
                        <a:lnSpc>
                          <a:spcPct val="108000"/>
                        </a:lnSpc>
                        <a:spcBef>
                          <a:spcPts val="10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MPPT</a:t>
                      </a:r>
                      <a:r>
                        <a:rPr sz="600" spc="6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Operation</a:t>
                      </a:r>
                      <a:r>
                        <a:rPr sz="600" spc="6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Voltage</a:t>
                      </a:r>
                      <a:r>
                        <a:rPr sz="600" spc="6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Range</a:t>
                      </a:r>
                      <a:r>
                        <a:rPr sz="600" spc="6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</a:t>
                      </a:r>
                      <a:r>
                        <a:rPr sz="600" spc="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(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)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Number</a:t>
                      </a:r>
                      <a:r>
                        <a:rPr sz="600" spc="9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of</a:t>
                      </a:r>
                      <a:r>
                        <a:rPr sz="600" spc="9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MPPT</a:t>
                      </a:r>
                      <a:r>
                        <a:rPr sz="600" spc="9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/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PV</a:t>
                      </a:r>
                      <a:r>
                        <a:rPr sz="600" spc="8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Strings</a:t>
                      </a:r>
                      <a:endParaRPr lang="en-US" altLang="en-US" sz="600" dirty="0"/>
                    </a:p>
                    <a:p>
                      <a:pPr marL="89535" algn="l" rtl="0" eaLnBrk="0">
                        <a:lnSpc>
                          <a:spcPts val="775"/>
                        </a:lnSpc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Max</a:t>
                      </a:r>
                      <a:r>
                        <a:rPr sz="600" spc="6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6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PV</a:t>
                      </a:r>
                      <a:r>
                        <a:rPr sz="600" spc="6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input</a:t>
                      </a:r>
                      <a:r>
                        <a:rPr sz="600" spc="6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current</a:t>
                      </a:r>
                      <a:r>
                        <a:rPr sz="600" spc="6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(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A)</a:t>
                      </a:r>
                      <a:endParaRPr lang="en-US" altLang="en-US" sz="600" dirty="0"/>
                    </a:p>
                    <a:p>
                      <a:pPr marL="87630" algn="l" rtl="0" eaLnBrk="0">
                        <a:lnSpc>
                          <a:spcPts val="735"/>
                        </a:lnSpc>
                        <a:spcBef>
                          <a:spcPts val="5"/>
                        </a:spcBef>
                      </a:pPr>
                      <a:r>
                        <a:rPr sz="5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Short</a:t>
                      </a:r>
                      <a:r>
                        <a:rPr sz="500" spc="29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-</a:t>
                      </a:r>
                      <a:r>
                        <a:rPr sz="5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circuit</a:t>
                      </a:r>
                      <a:r>
                        <a:rPr sz="500" spc="29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5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current</a:t>
                      </a:r>
                      <a:r>
                        <a:rPr sz="500" spc="29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5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of</a:t>
                      </a:r>
                      <a:r>
                        <a:rPr sz="500" spc="29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5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PV</a:t>
                      </a:r>
                      <a:r>
                        <a:rPr sz="500" spc="29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5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input</a:t>
                      </a:r>
                      <a:r>
                        <a:rPr sz="500" spc="29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(</a:t>
                      </a:r>
                      <a:r>
                        <a:rPr sz="5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</a:t>
                      </a:r>
                      <a:r>
                        <a:rPr sz="500" spc="2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)</a:t>
                      </a:r>
                      <a:endParaRPr lang="en-US" altLang="en-US" sz="5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</a:pPr>
                      <a:endParaRPr lang="en-US" altLang="en-US" sz="200" dirty="0"/>
                    </a:p>
                    <a:p>
                      <a:pPr marL="213360" algn="l" rtl="0" eaLnBrk="0">
                        <a:lnSpc>
                          <a:spcPct val="82000"/>
                        </a:lnSpc>
                        <a:spcBef>
                          <a:spcPts val="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78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00</a:t>
                      </a:r>
                      <a:endParaRPr lang="en-US" altLang="en-US" sz="600" dirty="0"/>
                    </a:p>
                    <a:p>
                      <a:pPr marL="218440" algn="l" rtl="0" eaLnBrk="0">
                        <a:lnSpc>
                          <a:spcPct val="82000"/>
                        </a:lnSpc>
                        <a:spcBef>
                          <a:spcPts val="190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1000</a:t>
                      </a:r>
                      <a:endParaRPr lang="en-US" altLang="en-US" sz="600" dirty="0"/>
                    </a:p>
                    <a:p>
                      <a:pPr marL="172085" algn="l" rtl="0" eaLnBrk="0">
                        <a:lnSpc>
                          <a:spcPct val="82000"/>
                        </a:lnSpc>
                        <a:spcBef>
                          <a:spcPts val="190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180-9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50</a:t>
                      </a:r>
                      <a:endParaRPr lang="en-US" altLang="en-US" sz="600" dirty="0"/>
                    </a:p>
                    <a:p>
                      <a:pPr marL="248920" algn="l" rtl="0" eaLnBrk="0">
                        <a:lnSpc>
                          <a:spcPct val="85000"/>
                        </a:lnSpc>
                        <a:spcBef>
                          <a:spcPts val="165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2/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endParaRPr lang="en-US" altLang="en-US" sz="600" dirty="0"/>
                    </a:p>
                    <a:p>
                      <a:pPr marL="207645" algn="l" rtl="0" eaLnBrk="0">
                        <a:lnSpc>
                          <a:spcPct val="85000"/>
                        </a:lnSpc>
                        <a:spcBef>
                          <a:spcPts val="170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5/15</a:t>
                      </a:r>
                      <a:endParaRPr lang="en-US" altLang="en-US" sz="600" dirty="0"/>
                    </a:p>
                    <a:p>
                      <a:pPr marL="207645" algn="l" rtl="0" eaLnBrk="0">
                        <a:lnSpc>
                          <a:spcPct val="85000"/>
                        </a:lnSpc>
                        <a:spcBef>
                          <a:spcPts val="165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8/18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</a:pPr>
                      <a:endParaRPr lang="en-US" altLang="en-US" sz="200" dirty="0"/>
                    </a:p>
                    <a:p>
                      <a:pPr marL="241935" algn="l" rtl="0" eaLnBrk="0">
                        <a:lnSpc>
                          <a:spcPct val="82000"/>
                        </a:lnSpc>
                        <a:spcBef>
                          <a:spcPts val="0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10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400</a:t>
                      </a:r>
                      <a:endParaRPr lang="en-US" altLang="en-US" sz="600" dirty="0"/>
                    </a:p>
                    <a:p>
                      <a:pPr marL="264160" algn="l" rtl="0" eaLnBrk="0">
                        <a:lnSpc>
                          <a:spcPct val="82000"/>
                        </a:lnSpc>
                        <a:spcBef>
                          <a:spcPts val="190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1000</a:t>
                      </a:r>
                      <a:endParaRPr lang="en-US" altLang="en-US" sz="600" dirty="0"/>
                    </a:p>
                    <a:p>
                      <a:pPr marL="217170" algn="l" rtl="0" eaLnBrk="0">
                        <a:lnSpc>
                          <a:spcPts val="455"/>
                        </a:lnSpc>
                        <a:spcBef>
                          <a:spcPts val="185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180-9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50</a:t>
                      </a:r>
                      <a:endParaRPr lang="en-US" altLang="en-US" sz="600" dirty="0"/>
                    </a:p>
                    <a:p>
                      <a:pPr marL="284480" algn="l" rtl="0" eaLnBrk="0">
                        <a:lnSpc>
                          <a:spcPts val="775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2/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endParaRPr lang="en-US" altLang="en-US" sz="600" dirty="0"/>
                    </a:p>
                    <a:p>
                      <a:pPr marL="264160" algn="l" rtl="0" eaLnBrk="0">
                        <a:lnSpc>
                          <a:spcPts val="78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5/15</a:t>
                      </a:r>
                      <a:endParaRPr lang="en-US" altLang="en-US" sz="600" dirty="0"/>
                    </a:p>
                    <a:p>
                      <a:pPr marL="264160" algn="l" rtl="0" eaLnBrk="0">
                        <a:lnSpc>
                          <a:spcPts val="78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8/18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</a:pPr>
                      <a:endParaRPr lang="en-US" altLang="en-US" sz="200" dirty="0"/>
                    </a:p>
                    <a:p>
                      <a:pPr marL="276860" algn="l" rtl="0" eaLnBrk="0">
                        <a:lnSpc>
                          <a:spcPct val="82000"/>
                        </a:lnSpc>
                        <a:spcBef>
                          <a:spcPts val="0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13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000</a:t>
                      </a:r>
                      <a:endParaRPr lang="en-US" altLang="en-US" sz="600" dirty="0"/>
                    </a:p>
                    <a:p>
                      <a:pPr marL="299085" algn="l" rtl="0" eaLnBrk="0">
                        <a:lnSpc>
                          <a:spcPct val="82000"/>
                        </a:lnSpc>
                        <a:spcBef>
                          <a:spcPts val="190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1000</a:t>
                      </a:r>
                      <a:endParaRPr lang="en-US" altLang="en-US" sz="600" dirty="0"/>
                    </a:p>
                    <a:p>
                      <a:pPr marL="252095" algn="l" rtl="0" eaLnBrk="0">
                        <a:lnSpc>
                          <a:spcPct val="82000"/>
                        </a:lnSpc>
                        <a:spcBef>
                          <a:spcPts val="190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180-9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50</a:t>
                      </a:r>
                      <a:endParaRPr lang="en-US" altLang="en-US" sz="600" dirty="0"/>
                    </a:p>
                    <a:p>
                      <a:pPr marL="319405" algn="l" rtl="0" eaLnBrk="0">
                        <a:lnSpc>
                          <a:spcPct val="66000"/>
                        </a:lnSpc>
                        <a:spcBef>
                          <a:spcPts val="165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2/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endParaRPr lang="en-US" altLang="en-US" sz="600" dirty="0"/>
                    </a:p>
                    <a:p>
                      <a:pPr marL="288290" algn="l" rtl="0" eaLnBrk="0">
                        <a:lnSpc>
                          <a:spcPts val="78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5/15</a:t>
                      </a:r>
                      <a:endParaRPr lang="en-US" altLang="en-US" sz="600" dirty="0"/>
                    </a:p>
                    <a:p>
                      <a:pPr marL="288290" algn="l" rtl="0" eaLnBrk="0">
                        <a:lnSpc>
                          <a:spcPts val="78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8/18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56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0000"/>
                        </a:lnSpc>
                      </a:pPr>
                      <a:endParaRPr lang="en-US" altLang="en-US" sz="1000" dirty="0"/>
                    </a:p>
                    <a:p>
                      <a:pPr marL="114935" algn="l" rtl="0" eaLnBrk="0">
                        <a:lnSpc>
                          <a:spcPct val="84000"/>
                        </a:lnSpc>
                        <a:spcBef>
                          <a:spcPts val="5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Batte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ry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9000"/>
                        </a:lnSpc>
                      </a:pPr>
                      <a:endParaRPr lang="en-US" altLang="en-US" sz="100" dirty="0"/>
                    </a:p>
                    <a:p>
                      <a:pPr marL="86995" indent="2540" algn="l" rtl="0" eaLnBrk="0">
                        <a:lnSpc>
                          <a:spcPct val="108000"/>
                        </a:lnSpc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Max</a:t>
                      </a:r>
                      <a:r>
                        <a:rPr sz="600" spc="8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Input</a:t>
                      </a:r>
                      <a:r>
                        <a:rPr sz="600" spc="8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/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Output</a:t>
                      </a:r>
                      <a:r>
                        <a:rPr sz="600" spc="8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Voltage</a:t>
                      </a:r>
                      <a:r>
                        <a:rPr sz="600" spc="8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(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</a:t>
                      </a:r>
                      <a:r>
                        <a:rPr sz="600" spc="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)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           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Operating</a:t>
                      </a:r>
                      <a:r>
                        <a:rPr sz="600" spc="10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Voltage</a:t>
                      </a:r>
                      <a:r>
                        <a:rPr sz="600" spc="10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Range</a:t>
                      </a:r>
                      <a:r>
                        <a:rPr sz="600" spc="10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(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</a:t>
                      </a:r>
                      <a:r>
                        <a:rPr sz="600" spc="7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)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           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Max</a:t>
                      </a:r>
                      <a:r>
                        <a:rPr sz="600" spc="10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Charge</a:t>
                      </a:r>
                      <a:r>
                        <a:rPr sz="600" spc="10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/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Discharge</a:t>
                      </a:r>
                      <a:r>
                        <a:rPr sz="600" spc="10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Current</a:t>
                      </a:r>
                      <a:r>
                        <a:rPr sz="600" spc="10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(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</a:t>
                      </a:r>
                      <a:r>
                        <a:rPr sz="600" spc="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)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 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Max</a:t>
                      </a:r>
                      <a:r>
                        <a:rPr sz="600" spc="8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Input</a:t>
                      </a:r>
                      <a:r>
                        <a:rPr sz="600" spc="8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/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Output</a:t>
                      </a:r>
                      <a:r>
                        <a:rPr sz="600" spc="8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Power</a:t>
                      </a:r>
                      <a:r>
                        <a:rPr sz="600" spc="8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(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W</a:t>
                      </a:r>
                      <a:r>
                        <a:rPr sz="600" spc="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)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            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Battery</a:t>
                      </a:r>
                      <a:r>
                        <a:rPr sz="600" spc="1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Type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56000"/>
                        </a:lnSpc>
                      </a:pPr>
                      <a:endParaRPr lang="en-US" altLang="en-US" sz="100" dirty="0"/>
                    </a:p>
                    <a:p>
                      <a:pPr marL="235585" algn="l" rtl="0" eaLnBrk="0">
                        <a:lnSpc>
                          <a:spcPct val="82000"/>
                        </a:lnSpc>
                        <a:spcBef>
                          <a:spcPts val="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</a:t>
                      </a:r>
                      <a:endParaRPr lang="en-US" altLang="en-US" sz="600" dirty="0"/>
                    </a:p>
                    <a:p>
                      <a:pPr marL="160655" algn="l" rtl="0" eaLnBrk="0">
                        <a:lnSpc>
                          <a:spcPct val="82000"/>
                        </a:lnSpc>
                        <a:spcBef>
                          <a:spcPts val="190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180-5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50</a:t>
                      </a:r>
                      <a:endParaRPr lang="en-US" altLang="en-US" sz="600" dirty="0"/>
                    </a:p>
                    <a:p>
                      <a:pPr marL="212725" algn="l" rtl="0" eaLnBrk="0">
                        <a:lnSpc>
                          <a:spcPct val="85000"/>
                        </a:lnSpc>
                        <a:spcBef>
                          <a:spcPts val="17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25/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30</a:t>
                      </a:r>
                      <a:endParaRPr lang="en-US" altLang="en-US" sz="600" dirty="0"/>
                    </a:p>
                    <a:p>
                      <a:pPr marL="113665" algn="l" rtl="0" eaLnBrk="0">
                        <a:lnSpc>
                          <a:spcPct val="85000"/>
                        </a:lnSpc>
                        <a:spcBef>
                          <a:spcPts val="17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6000/6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000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56000"/>
                        </a:lnSpc>
                      </a:pPr>
                      <a:endParaRPr lang="en-US" altLang="en-US" sz="100" dirty="0"/>
                    </a:p>
                    <a:p>
                      <a:pPr marL="292100" algn="l" rtl="0" eaLnBrk="0">
                        <a:lnSpc>
                          <a:spcPct val="82000"/>
                        </a:lnSpc>
                        <a:spcBef>
                          <a:spcPts val="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</a:t>
                      </a:r>
                      <a:endParaRPr lang="en-US" altLang="en-US" sz="600" dirty="0"/>
                    </a:p>
                    <a:p>
                      <a:pPr marL="217170" algn="l" rtl="0" eaLnBrk="0">
                        <a:lnSpc>
                          <a:spcPct val="82000"/>
                        </a:lnSpc>
                        <a:spcBef>
                          <a:spcPts val="190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180-5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50</a:t>
                      </a:r>
                      <a:endParaRPr lang="en-US" altLang="en-US" sz="600" dirty="0"/>
                    </a:p>
                    <a:p>
                      <a:pPr marL="258445" algn="l" rtl="0" eaLnBrk="0">
                        <a:lnSpc>
                          <a:spcPct val="85000"/>
                        </a:lnSpc>
                        <a:spcBef>
                          <a:spcPts val="17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25/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30</a:t>
                      </a:r>
                      <a:endParaRPr lang="en-US" altLang="en-US" sz="600" dirty="0"/>
                    </a:p>
                    <a:p>
                      <a:pPr marL="170180" algn="l" rtl="0" eaLnBrk="0">
                        <a:lnSpc>
                          <a:spcPct val="85000"/>
                        </a:lnSpc>
                        <a:spcBef>
                          <a:spcPts val="17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8000/8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000</a:t>
                      </a:r>
                      <a:endParaRPr lang="en-US" altLang="en-US" sz="600" dirty="0"/>
                    </a:p>
                    <a:p>
                      <a:pPr marL="98425" algn="l" rtl="0" eaLnBrk="0">
                        <a:lnSpc>
                          <a:spcPts val="750"/>
                        </a:lnSpc>
                        <a:spcBef>
                          <a:spcPts val="40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Li</a:t>
                      </a:r>
                      <a:r>
                        <a:rPr sz="600" spc="6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-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ion</a:t>
                      </a:r>
                      <a:r>
                        <a:rPr sz="600" spc="6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/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Lead</a:t>
                      </a:r>
                      <a:r>
                        <a:rPr sz="600" spc="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-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acid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56000"/>
                        </a:lnSpc>
                      </a:pPr>
                      <a:endParaRPr lang="en-US" altLang="en-US" sz="100" dirty="0"/>
                    </a:p>
                    <a:p>
                      <a:pPr marL="316230" algn="l" rtl="0" eaLnBrk="0">
                        <a:lnSpc>
                          <a:spcPct val="82000"/>
                        </a:lnSpc>
                        <a:spcBef>
                          <a:spcPts val="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</a:t>
                      </a:r>
                      <a:endParaRPr lang="en-US" altLang="en-US" sz="600" dirty="0"/>
                    </a:p>
                    <a:p>
                      <a:pPr marL="241300" algn="l" rtl="0" eaLnBrk="0">
                        <a:lnSpc>
                          <a:spcPct val="82000"/>
                        </a:lnSpc>
                        <a:spcBef>
                          <a:spcPts val="190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180-5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50</a:t>
                      </a:r>
                      <a:endParaRPr lang="en-US" altLang="en-US" sz="600" dirty="0"/>
                    </a:p>
                    <a:p>
                      <a:pPr marL="293370" algn="l" rtl="0" eaLnBrk="0">
                        <a:lnSpc>
                          <a:spcPct val="85000"/>
                        </a:lnSpc>
                        <a:spcBef>
                          <a:spcPts val="17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25/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30</a:t>
                      </a:r>
                      <a:endParaRPr lang="en-US" altLang="en-US" sz="600" dirty="0"/>
                    </a:p>
                    <a:p>
                      <a:pPr marL="165735" algn="l" rtl="0" eaLnBrk="0">
                        <a:lnSpc>
                          <a:spcPct val="85000"/>
                        </a:lnSpc>
                        <a:spcBef>
                          <a:spcPts val="17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10000/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10000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19"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46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8000"/>
                        </a:lnSpc>
                      </a:pPr>
                      <a:endParaRPr lang="en-US" altLang="en-US" sz="100" dirty="0"/>
                    </a:p>
                    <a:p>
                      <a:pPr marL="111760" indent="-1905" algn="l" rtl="0" eaLnBrk="0">
                        <a:lnSpc>
                          <a:spcPct val="108000"/>
                        </a:lnSpc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AC</a:t>
                      </a:r>
                      <a:r>
                        <a:rPr sz="600" spc="1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Input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    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and</a:t>
                      </a:r>
                      <a:r>
                        <a:rPr sz="600" spc="1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Output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39000"/>
                        </a:lnSpc>
                      </a:pPr>
                      <a:endParaRPr lang="en-US" altLang="en-US" sz="100" dirty="0"/>
                    </a:p>
                    <a:p>
                      <a:pPr marL="90805" algn="l" rtl="0" eaLnBrk="0">
                        <a:lnSpc>
                          <a:spcPct val="85000"/>
                        </a:lnSpc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Rated</a:t>
                      </a:r>
                      <a:r>
                        <a:rPr sz="600" spc="6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Power</a:t>
                      </a:r>
                      <a:r>
                        <a:rPr sz="600" spc="6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(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W</a:t>
                      </a:r>
                      <a:r>
                        <a:rPr sz="600" spc="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)</a:t>
                      </a:r>
                      <a:endParaRPr lang="en-US" altLang="en-US" sz="600" dirty="0"/>
                    </a:p>
                    <a:p>
                      <a:pPr marL="89535" indent="0" algn="l" rtl="0" eaLnBrk="0">
                        <a:lnSpc>
                          <a:spcPct val="109000"/>
                        </a:lnSpc>
                        <a:spcBef>
                          <a:spcPts val="0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Max</a:t>
                      </a:r>
                      <a:r>
                        <a:rPr sz="600" spc="7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7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Apparent</a:t>
                      </a:r>
                      <a:r>
                        <a:rPr sz="600" spc="7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AC</a:t>
                      </a:r>
                      <a:r>
                        <a:rPr sz="600" spc="7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Power</a:t>
                      </a:r>
                      <a:r>
                        <a:rPr sz="600" spc="7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(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VA</a:t>
                      </a: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)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         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Nominal</a:t>
                      </a:r>
                      <a:r>
                        <a:rPr sz="600" spc="8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AC</a:t>
                      </a:r>
                      <a:r>
                        <a:rPr sz="600" spc="8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Voltage</a:t>
                      </a:r>
                      <a:r>
                        <a:rPr sz="600" spc="8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(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Vac</a:t>
                      </a:r>
                      <a:r>
                        <a:rPr sz="600" spc="7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)</a:t>
                      </a:r>
                      <a:endParaRPr lang="en-US" altLang="en-US" sz="600" dirty="0"/>
                    </a:p>
                    <a:p>
                      <a:pPr marL="86995" indent="-1905" algn="l" rtl="0" eaLnBrk="0">
                        <a:lnSpc>
                          <a:spcPct val="106000"/>
                        </a:lnSpc>
                        <a:spcBef>
                          <a:spcPts val="60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AC</a:t>
                      </a:r>
                      <a:r>
                        <a:rPr sz="600" spc="-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Power</a:t>
                      </a:r>
                      <a:r>
                        <a:rPr sz="600" spc="-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Frequency</a:t>
                      </a:r>
                      <a:r>
                        <a:rPr sz="600" spc="-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</a:t>
                      </a:r>
                      <a:r>
                        <a:rPr sz="600" spc="-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(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Hz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)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Max</a:t>
                      </a:r>
                      <a:r>
                        <a:rPr sz="600" spc="7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7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AC</a:t>
                      </a:r>
                      <a:r>
                        <a:rPr sz="600" spc="7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Output</a:t>
                      </a:r>
                      <a:r>
                        <a:rPr sz="600" spc="7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Current</a:t>
                      </a:r>
                      <a:r>
                        <a:rPr sz="600" spc="7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(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)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             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Power</a:t>
                      </a:r>
                      <a:r>
                        <a:rPr sz="600" spc="14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Factor</a:t>
                      </a:r>
                      <a:r>
                        <a:rPr sz="600" spc="1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Range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                        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OutputTHDi</a:t>
                      </a:r>
                      <a:r>
                        <a:rPr sz="600" spc="1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(@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Nominal</a:t>
                      </a:r>
                      <a:r>
                        <a:rPr sz="600" spc="1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Output</a:t>
                      </a:r>
                      <a:r>
                        <a:rPr sz="600" spc="8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)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47000"/>
                        </a:lnSpc>
                      </a:pPr>
                      <a:endParaRPr lang="en-US" altLang="en-US" sz="100" dirty="0"/>
                    </a:p>
                    <a:p>
                      <a:pPr marL="213995" algn="l" rtl="0" eaLnBrk="0">
                        <a:lnSpc>
                          <a:spcPct val="820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60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00</a:t>
                      </a:r>
                      <a:endParaRPr lang="en-US" altLang="en-US" sz="600" dirty="0"/>
                    </a:p>
                    <a:p>
                      <a:pPr marL="213995" algn="l" rtl="0" eaLnBrk="0">
                        <a:lnSpc>
                          <a:spcPct val="82000"/>
                        </a:lnSpc>
                        <a:spcBef>
                          <a:spcPts val="19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60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00</a:t>
                      </a:r>
                      <a:endParaRPr lang="en-US" altLang="en-US" sz="600" dirty="0"/>
                    </a:p>
                    <a:p>
                      <a:pPr marL="74930" algn="l" rtl="0" eaLnBrk="0">
                        <a:lnSpc>
                          <a:spcPct val="86000"/>
                        </a:lnSpc>
                        <a:spcBef>
                          <a:spcPts val="165"/>
                        </a:spcBef>
                      </a:pPr>
                      <a:r>
                        <a:rPr sz="600" spc="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380,3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L/N/PE</a:t>
                      </a:r>
                      <a:endParaRPr lang="en-US" altLang="en-US" sz="600" dirty="0"/>
                    </a:p>
                    <a:p>
                      <a:pPr marL="201930" algn="l" rtl="0" eaLnBrk="0">
                        <a:lnSpc>
                          <a:spcPct val="85000"/>
                        </a:lnSpc>
                        <a:spcBef>
                          <a:spcPts val="165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50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/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60</a:t>
                      </a:r>
                      <a:endParaRPr lang="en-US" altLang="en-US" sz="600" dirty="0"/>
                    </a:p>
                    <a:p>
                      <a:pPr algn="l" rtl="0" eaLnBrk="0">
                        <a:lnSpc>
                          <a:spcPct val="157000"/>
                        </a:lnSpc>
                      </a:pPr>
                      <a:endParaRPr lang="en-US" altLang="en-US" sz="100" dirty="0"/>
                    </a:p>
                    <a:p>
                      <a:pPr marL="285115" algn="l" rtl="0" eaLnBrk="0">
                        <a:lnSpc>
                          <a:spcPct val="82000"/>
                        </a:lnSpc>
                      </a:pPr>
                      <a:r>
                        <a:rPr sz="600" spc="-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10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l" rtl="0" eaLnBrk="0">
                        <a:lnSpc>
                          <a:spcPct val="147000"/>
                        </a:lnSpc>
                      </a:pPr>
                      <a:endParaRPr lang="en-US" altLang="en-US" sz="100" dirty="0"/>
                    </a:p>
                    <a:p>
                      <a:pPr marL="904875" algn="l" rtl="0" eaLnBrk="0">
                        <a:lnSpc>
                          <a:spcPct val="8200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10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000</a:t>
                      </a:r>
                      <a:endParaRPr lang="en-US" altLang="en-US" sz="600" dirty="0"/>
                    </a:p>
                    <a:p>
                      <a:pPr marL="904875" algn="l" rtl="0" eaLnBrk="0">
                        <a:lnSpc>
                          <a:spcPct val="82000"/>
                        </a:lnSpc>
                        <a:spcBef>
                          <a:spcPts val="190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10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000</a:t>
                      </a:r>
                      <a:endParaRPr lang="en-US" altLang="en-US" sz="600" dirty="0"/>
                    </a:p>
                    <a:p>
                      <a:pPr marL="899160" indent="-115570" algn="l" rtl="0" eaLnBrk="0">
                        <a:lnSpc>
                          <a:spcPct val="97000"/>
                        </a:lnSpc>
                        <a:spcBef>
                          <a:spcPts val="165"/>
                        </a:spcBef>
                      </a:pPr>
                      <a:r>
                        <a:rPr sz="600" spc="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380,3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L/N/PE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  </a:t>
                      </a: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50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/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60</a:t>
                      </a:r>
                      <a:endParaRPr lang="en-US" altLang="en-US" sz="600" dirty="0"/>
                    </a:p>
                    <a:p>
                      <a:pPr marL="959485" algn="l" rtl="0" eaLnBrk="0">
                        <a:lnSpc>
                          <a:spcPct val="82000"/>
                        </a:lnSpc>
                        <a:spcBef>
                          <a:spcPts val="190"/>
                        </a:spcBef>
                      </a:pPr>
                      <a:r>
                        <a:rPr sz="600" spc="-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15</a:t>
                      </a:r>
                      <a:endParaRPr lang="en-US" altLang="en-US" sz="600" dirty="0"/>
                    </a:p>
                    <a:p>
                      <a:pPr marL="609600" algn="l" rtl="0" eaLnBrk="0">
                        <a:lnSpc>
                          <a:spcPts val="775"/>
                        </a:lnSpc>
                        <a:spcBef>
                          <a:spcPts val="55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to</a:t>
                      </a:r>
                      <a:r>
                        <a:rPr sz="600" spc="4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4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0.8</a:t>
                      </a: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lagging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)</a:t>
                      </a:r>
                      <a:endParaRPr lang="en-US" altLang="en-US" sz="600" dirty="0"/>
                    </a:p>
                    <a:p>
                      <a:pPr marL="939800" algn="l" rtl="0" eaLnBrk="0">
                        <a:lnSpc>
                          <a:spcPct val="81000"/>
                        </a:lnSpc>
                        <a:spcBef>
                          <a:spcPts val="14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&lt;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%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404">
                <a:tc vMerge="1"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79000"/>
                        </a:lnSpc>
                      </a:pPr>
                      <a:endParaRPr lang="en-US" altLang="en-US" sz="100" dirty="0"/>
                    </a:p>
                    <a:p>
                      <a:pPr marL="270510" indent="-60325" algn="l" rtl="0" eaLnBrk="0">
                        <a:lnSpc>
                          <a:spcPct val="96000"/>
                        </a:lnSpc>
                      </a:pPr>
                      <a:r>
                        <a:rPr sz="600" spc="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~1</a:t>
                      </a:r>
                      <a:r>
                        <a:rPr sz="600" spc="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(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Adjustable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&lt;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%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      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 gridSpan="2"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283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5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6000"/>
                        </a:lnSpc>
                      </a:pPr>
                      <a:endParaRPr lang="en-US" altLang="en-US" sz="1000" dirty="0"/>
                    </a:p>
                    <a:p>
                      <a:pPr marL="112395" algn="l" rtl="0" eaLnBrk="0">
                        <a:lnSpc>
                          <a:spcPct val="66000"/>
                        </a:lnSpc>
                        <a:spcBef>
                          <a:spcPts val="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Gena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ral</a:t>
                      </a:r>
                      <a:endParaRPr lang="en-US" altLang="en-US" sz="600" dirty="0"/>
                    </a:p>
                    <a:p>
                      <a:pPr marL="115570" algn="l" rtl="0" eaLnBrk="0">
                        <a:lnSpc>
                          <a:spcPts val="795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D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ata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6000"/>
                        </a:lnSpc>
                      </a:pPr>
                      <a:endParaRPr lang="en-US" altLang="en-US" sz="100" dirty="0"/>
                    </a:p>
                    <a:p>
                      <a:pPr marL="84455" indent="1905" algn="l" rtl="0" eaLnBrk="0">
                        <a:lnSpc>
                          <a:spcPct val="97000"/>
                        </a:lnSpc>
                        <a:spcBef>
                          <a:spcPts val="0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Operating</a:t>
                      </a:r>
                      <a:r>
                        <a:rPr sz="600" spc="2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Temperature</a:t>
                      </a:r>
                      <a:r>
                        <a:rPr sz="600" spc="19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Range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        </a:t>
                      </a: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Topolo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gy</a:t>
                      </a:r>
                      <a:endParaRPr lang="en-US" altLang="en-US" sz="600" dirty="0"/>
                    </a:p>
                    <a:p>
                      <a:pPr marL="86995" algn="l" rtl="0" eaLnBrk="0">
                        <a:lnSpc>
                          <a:spcPct val="86000"/>
                        </a:lnSpc>
                        <a:spcBef>
                          <a:spcPts val="160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Cooling</a:t>
                      </a:r>
                      <a:r>
                        <a:rPr sz="600" spc="19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Method</a:t>
                      </a:r>
                      <a:endParaRPr lang="en-US" altLang="en-US" sz="600" dirty="0"/>
                    </a:p>
                    <a:p>
                      <a:pPr marL="90805" algn="l" rtl="0" eaLnBrk="0">
                        <a:lnSpc>
                          <a:spcPct val="82000"/>
                        </a:lnSpc>
                        <a:spcBef>
                          <a:spcPts val="175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Ingress</a:t>
                      </a:r>
                      <a:r>
                        <a:rPr sz="600" spc="16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Protection</a:t>
                      </a:r>
                      <a:r>
                        <a:rPr sz="600" spc="14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Rating</a:t>
                      </a:r>
                      <a:endParaRPr lang="en-US" altLang="en-US" sz="600" dirty="0"/>
                    </a:p>
                    <a:p>
                      <a:pPr marL="90805" algn="l" rtl="0" eaLnBrk="0">
                        <a:lnSpc>
                          <a:spcPts val="775"/>
                        </a:lnSpc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Relative</a:t>
                      </a:r>
                      <a:r>
                        <a:rPr sz="600" spc="19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Humidity</a:t>
                      </a:r>
                      <a:endParaRPr lang="en-US" altLang="en-US" sz="600" dirty="0"/>
                    </a:p>
                    <a:p>
                      <a:pPr marL="90170" algn="l" rtl="0" eaLnBrk="0">
                        <a:lnSpc>
                          <a:spcPct val="86000"/>
                        </a:lnSpc>
                        <a:spcBef>
                          <a:spcPts val="180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DC</a:t>
                      </a:r>
                      <a:r>
                        <a:rPr sz="600" spc="1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Connection</a:t>
                      </a:r>
                      <a:r>
                        <a:rPr sz="600" spc="1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Type</a:t>
                      </a:r>
                      <a:endParaRPr lang="en-US" altLang="en-US" sz="600" dirty="0"/>
                    </a:p>
                    <a:p>
                      <a:pPr marL="84455" algn="l" rtl="0" eaLnBrk="0">
                        <a:lnSpc>
                          <a:spcPct val="86000"/>
                        </a:lnSpc>
                        <a:spcBef>
                          <a:spcPts val="160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AC</a:t>
                      </a:r>
                      <a:r>
                        <a:rPr sz="600" spc="1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Connection</a:t>
                      </a:r>
                      <a:r>
                        <a:rPr sz="600" spc="1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Type</a:t>
                      </a:r>
                      <a:endParaRPr lang="en-US" altLang="en-US" sz="600" dirty="0"/>
                    </a:p>
                    <a:p>
                      <a:pPr marL="90170" algn="l" rtl="0" eaLnBrk="0">
                        <a:lnSpc>
                          <a:spcPct val="84000"/>
                        </a:lnSpc>
                        <a:spcBef>
                          <a:spcPts val="175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Displ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ay</a:t>
                      </a:r>
                      <a:endParaRPr lang="en-US" altLang="en-US" sz="600" dirty="0"/>
                    </a:p>
                    <a:p>
                      <a:pPr marL="86995" algn="l" rtl="0" eaLnBrk="0">
                        <a:lnSpc>
                          <a:spcPct val="66000"/>
                        </a:lnSpc>
                        <a:spcBef>
                          <a:spcPts val="165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Communication</a:t>
                      </a:r>
                      <a:r>
                        <a:rPr sz="600" spc="18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With</a:t>
                      </a:r>
                      <a:r>
                        <a:rPr sz="600" spc="17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Portal</a:t>
                      </a:r>
                      <a:endParaRPr lang="en-US" altLang="en-US" sz="600" dirty="0"/>
                    </a:p>
                    <a:p>
                      <a:pPr marL="86995" algn="l" rtl="0" eaLnBrk="0">
                        <a:lnSpc>
                          <a:spcPts val="780"/>
                        </a:lnSpc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Communication</a:t>
                      </a:r>
                      <a:r>
                        <a:rPr sz="600" spc="18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With</a:t>
                      </a:r>
                      <a:r>
                        <a:rPr sz="600" spc="16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BMS</a:t>
                      </a:r>
                      <a:endParaRPr lang="en-US" altLang="en-US" sz="600" dirty="0"/>
                    </a:p>
                    <a:p>
                      <a:pPr marL="86995" algn="l" rtl="0" eaLnBrk="0">
                        <a:lnSpc>
                          <a:spcPts val="780"/>
                        </a:lnSpc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Communication</a:t>
                      </a:r>
                      <a:r>
                        <a:rPr sz="600" spc="18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With</a:t>
                      </a:r>
                      <a:r>
                        <a:rPr sz="600" spc="17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Meter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rtl="0" eaLnBrk="0">
                        <a:lnSpc>
                          <a:spcPct val="29000"/>
                        </a:lnSpc>
                      </a:pPr>
                      <a:endParaRPr lang="en-US" altLang="en-US" sz="100" dirty="0"/>
                    </a:p>
                    <a:p>
                      <a:pPr marL="436245" algn="l" rtl="0" eaLnBrk="0">
                        <a:lnSpc>
                          <a:spcPts val="775"/>
                        </a:lnSpc>
                      </a:pPr>
                      <a:r>
                        <a:rPr sz="600" spc="8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-25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</a:t>
                      </a:r>
                      <a:r>
                        <a:rPr sz="600" spc="8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600" spc="8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…+60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</a:t>
                      </a:r>
                      <a:r>
                        <a:rPr sz="600" spc="8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(&gt;45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</a:t>
                      </a:r>
                      <a:r>
                        <a:rPr sz="600" spc="8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derating)</a:t>
                      </a:r>
                      <a:endParaRPr lang="en-US" altLang="en-US" sz="600" dirty="0"/>
                    </a:p>
                    <a:p>
                      <a:pPr marL="600075" algn="l" rtl="0" eaLnBrk="0">
                        <a:lnSpc>
                          <a:spcPct val="84000"/>
                        </a:lnSpc>
                        <a:spcBef>
                          <a:spcPts val="125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Transformer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less</a:t>
                      </a:r>
                      <a:endParaRPr lang="en-US" altLang="en-US" sz="600" dirty="0"/>
                    </a:p>
                    <a:p>
                      <a:pPr marL="562610" algn="l" rtl="0" eaLnBrk="0">
                        <a:lnSpc>
                          <a:spcPts val="775"/>
                        </a:lnSpc>
                        <a:spcBef>
                          <a:spcPts val="50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Natural</a:t>
                      </a:r>
                      <a:r>
                        <a:rPr sz="600" spc="2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convection</a:t>
                      </a:r>
                      <a:endParaRPr lang="en-US" altLang="en-US" sz="600" dirty="0"/>
                    </a:p>
                    <a:p>
                      <a:pPr marL="814070" algn="l" rtl="0" eaLnBrk="0">
                        <a:lnSpc>
                          <a:spcPct val="84000"/>
                        </a:lnSpc>
                        <a:spcBef>
                          <a:spcPts val="135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IP65</a:t>
                      </a:r>
                      <a:endParaRPr lang="en-US" altLang="en-US" sz="600" dirty="0"/>
                    </a:p>
                    <a:p>
                      <a:pPr marL="324485" algn="l" rtl="0" eaLnBrk="0">
                        <a:lnSpc>
                          <a:spcPts val="775"/>
                        </a:lnSpc>
                        <a:spcBef>
                          <a:spcPts val="45"/>
                        </a:spcBef>
                      </a:pPr>
                      <a:r>
                        <a:rPr sz="600" spc="4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0-100%,</a:t>
                      </a:r>
                      <a:r>
                        <a:rPr sz="600" spc="4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no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condensation</a:t>
                      </a:r>
                      <a:endParaRPr lang="en-US" altLang="en-US" sz="600" dirty="0"/>
                    </a:p>
                    <a:p>
                      <a:pPr marL="484505" algn="l" rtl="0" eaLnBrk="0">
                        <a:lnSpc>
                          <a:spcPct val="83000"/>
                        </a:lnSpc>
                        <a:spcBef>
                          <a:spcPts val="125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MC</a:t>
                      </a:r>
                      <a:r>
                        <a:rPr sz="600" spc="14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/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Amphenol</a:t>
                      </a:r>
                      <a:r>
                        <a:rPr sz="600" spc="1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/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Phoenix</a:t>
                      </a:r>
                      <a:endParaRPr lang="en-US" altLang="en-US" sz="600" dirty="0"/>
                    </a:p>
                    <a:p>
                      <a:pPr marL="586105" algn="l" rtl="0" eaLnBrk="0">
                        <a:lnSpc>
                          <a:spcPts val="840"/>
                        </a:lnSpc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Plug</a:t>
                      </a:r>
                      <a:r>
                        <a:rPr sz="600" spc="1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-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in</a:t>
                      </a:r>
                      <a:r>
                        <a:rPr sz="600" spc="9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Connector</a:t>
                      </a:r>
                      <a:endParaRPr lang="en-US" altLang="en-US" sz="600" dirty="0"/>
                    </a:p>
                    <a:p>
                      <a:pPr marL="814705" algn="l" rtl="0" eaLnBrk="0">
                        <a:lnSpc>
                          <a:spcPct val="85000"/>
                        </a:lnSpc>
                        <a:spcBef>
                          <a:spcPts val="130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L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CD</a:t>
                      </a:r>
                      <a:endParaRPr lang="en-US" altLang="en-US" sz="600" dirty="0"/>
                    </a:p>
                    <a:p>
                      <a:pPr marL="290830" algn="l" rtl="0" eaLnBrk="0">
                        <a:lnSpc>
                          <a:spcPct val="83000"/>
                        </a:lnSpc>
                        <a:spcBef>
                          <a:spcPts val="165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RS</a:t>
                      </a:r>
                      <a:r>
                        <a:rPr sz="600" spc="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485</a:t>
                      </a:r>
                      <a:r>
                        <a:rPr sz="600" spc="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(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WiFi</a:t>
                      </a:r>
                      <a:r>
                        <a:rPr sz="600" spc="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/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GPRS</a:t>
                      </a:r>
                      <a:r>
                        <a:rPr sz="600" spc="4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Optinal)</a:t>
                      </a:r>
                      <a:endParaRPr lang="en-US" altLang="en-US" sz="600" dirty="0"/>
                    </a:p>
                    <a:p>
                      <a:pPr marL="821690" algn="l" rtl="0" eaLnBrk="0">
                        <a:lnSpc>
                          <a:spcPts val="8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N</a:t>
                      </a:r>
                      <a:endParaRPr lang="en-US" altLang="en-US" sz="600" dirty="0"/>
                    </a:p>
                    <a:p>
                      <a:pPr marL="773430" algn="l" rtl="0" eaLnBrk="0">
                        <a:lnSpc>
                          <a:spcPct val="85000"/>
                        </a:lnSpc>
                        <a:spcBef>
                          <a:spcPts val="170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RS</a:t>
                      </a: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48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900" dirty="0"/>
                    </a:p>
                    <a:p>
                      <a:pPr marL="112395" algn="l" rtl="0" eaLnBrk="0">
                        <a:lnSpc>
                          <a:spcPct val="85000"/>
                        </a:lnSpc>
                        <a:spcBef>
                          <a:spcPts val="5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Certifi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cation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1000"/>
                        </a:lnSpc>
                      </a:pPr>
                      <a:endParaRPr lang="en-US" altLang="en-US" sz="100" dirty="0"/>
                    </a:p>
                    <a:p>
                      <a:pPr marL="87630" algn="l" rtl="0" eaLnBrk="0">
                        <a:lnSpc>
                          <a:spcPct val="8300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Safet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y</a:t>
                      </a:r>
                      <a:endParaRPr lang="en-US" altLang="en-US" sz="600" dirty="0"/>
                    </a:p>
                    <a:p>
                      <a:pPr marL="90805" algn="l" rtl="0" eaLnBrk="0">
                        <a:lnSpc>
                          <a:spcPts val="795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MC</a:t>
                      </a:r>
                      <a:endParaRPr lang="en-US" altLang="en-US" sz="600" dirty="0"/>
                    </a:p>
                    <a:p>
                      <a:pPr algn="l" rtl="0" eaLnBrk="0">
                        <a:lnSpc>
                          <a:spcPct val="108000"/>
                        </a:lnSpc>
                      </a:pPr>
                      <a:endParaRPr lang="en-US" altLang="en-US" sz="400" dirty="0"/>
                    </a:p>
                    <a:p>
                      <a:pPr marL="86995" algn="l" rtl="0" eaLnBrk="0">
                        <a:lnSpc>
                          <a:spcPts val="775"/>
                        </a:lnSpc>
                        <a:spcBef>
                          <a:spcPts val="0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On</a:t>
                      </a:r>
                      <a:r>
                        <a:rPr sz="600" spc="1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-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Grid</a:t>
                      </a:r>
                      <a:r>
                        <a:rPr sz="600" spc="10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standard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rtl="0" eaLnBrk="0">
                        <a:lnSpc>
                          <a:spcPct val="121000"/>
                        </a:lnSpc>
                      </a:pPr>
                      <a:endParaRPr lang="en-US" altLang="en-US" sz="100" dirty="0"/>
                    </a:p>
                    <a:p>
                      <a:pPr marL="635635" algn="l" rtl="0" eaLnBrk="0">
                        <a:lnSpc>
                          <a:spcPct val="66000"/>
                        </a:lnSpc>
                        <a:spcBef>
                          <a:spcPts val="0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IEC</a:t>
                      </a: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62109-1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/-2</a:t>
                      </a:r>
                      <a:endParaRPr lang="en-US" altLang="en-US" sz="600" dirty="0"/>
                    </a:p>
                    <a:p>
                      <a:pPr marL="261620" algn="l" rtl="0" eaLnBrk="0">
                        <a:lnSpc>
                          <a:spcPts val="860"/>
                        </a:lnSpc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EN</a:t>
                      </a: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61000-6-1/-2/-3,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IEC</a:t>
                      </a: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6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000</a:t>
                      </a:r>
                      <a:endParaRPr lang="en-US" altLang="en-US" sz="600" dirty="0"/>
                    </a:p>
                    <a:p>
                      <a:pPr marL="191135" indent="-144145" algn="l" rtl="0" eaLnBrk="0">
                        <a:lnSpc>
                          <a:spcPct val="112000"/>
                        </a:lnSpc>
                        <a:spcBef>
                          <a:spcPts val="90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AS</a:t>
                      </a:r>
                      <a:r>
                        <a:rPr sz="600" spc="-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4777.2:2020</a:t>
                      </a:r>
                      <a:r>
                        <a:rPr sz="600" spc="-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-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，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NRS</a:t>
                      </a:r>
                      <a:r>
                        <a:rPr sz="600" spc="-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097-2-1:2017</a:t>
                      </a:r>
                      <a:r>
                        <a:rPr sz="600" spc="-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-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，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PN</a:t>
                      </a:r>
                      <a:r>
                        <a:rPr sz="600" spc="-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-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EN</a:t>
                      </a:r>
                      <a:r>
                        <a:rPr sz="600" spc="-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0549-1:2019,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VDE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-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AR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-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N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4105:2018,EN50549-1:2019+AC:2019-4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" name="path"/>
          <p:cNvSpPr/>
          <p:nvPr/>
        </p:nvSpPr>
        <p:spPr>
          <a:xfrm>
            <a:off x="5769002" y="2725387"/>
            <a:ext cx="2196" cy="100444"/>
          </a:xfrm>
          <a:custGeom>
            <a:avLst/>
            <a:gdLst/>
            <a:ahLst/>
            <a:cxnLst/>
            <a:rect l="0" t="0" r="0" b="0"/>
            <a:pathLst>
              <a:path w="3" h="158">
                <a:moveTo>
                  <a:pt x="1" y="0"/>
                </a:moveTo>
                <a:lnTo>
                  <a:pt x="1" y="158"/>
                </a:lnTo>
              </a:path>
            </a:pathLst>
          </a:custGeom>
          <a:noFill/>
          <a:ln w="2179" cap="flat">
            <a:solidFill>
              <a:srgbClr val="D73200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1" name="rect"/>
          <p:cNvSpPr/>
          <p:nvPr/>
        </p:nvSpPr>
        <p:spPr>
          <a:xfrm>
            <a:off x="964083" y="4721720"/>
            <a:ext cx="4513033" cy="116471"/>
          </a:xfrm>
          <a:prstGeom prst="rect">
            <a:avLst/>
          </a:prstGeom>
          <a:solidFill>
            <a:srgbClr val="F4631D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2" name="rect"/>
          <p:cNvSpPr/>
          <p:nvPr/>
        </p:nvSpPr>
        <p:spPr>
          <a:xfrm>
            <a:off x="964083" y="6568947"/>
            <a:ext cx="4513033" cy="101803"/>
          </a:xfrm>
          <a:prstGeom prst="rect">
            <a:avLst/>
          </a:prstGeom>
          <a:solidFill>
            <a:srgbClr val="F4631D">
              <a:alpha val="29803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3" name="rect"/>
          <p:cNvSpPr/>
          <p:nvPr/>
        </p:nvSpPr>
        <p:spPr>
          <a:xfrm>
            <a:off x="964083" y="5550865"/>
            <a:ext cx="4513033" cy="101803"/>
          </a:xfrm>
          <a:prstGeom prst="rect">
            <a:avLst/>
          </a:prstGeom>
          <a:solidFill>
            <a:srgbClr val="F4631D">
              <a:alpha val="29803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4" name="rect"/>
          <p:cNvSpPr/>
          <p:nvPr/>
        </p:nvSpPr>
        <p:spPr>
          <a:xfrm>
            <a:off x="964083" y="6161722"/>
            <a:ext cx="4513033" cy="101803"/>
          </a:xfrm>
          <a:prstGeom prst="rect">
            <a:avLst/>
          </a:prstGeom>
          <a:solidFill>
            <a:srgbClr val="F4631D">
              <a:alpha val="29803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5" name="rect"/>
          <p:cNvSpPr/>
          <p:nvPr/>
        </p:nvSpPr>
        <p:spPr>
          <a:xfrm>
            <a:off x="964083" y="5754484"/>
            <a:ext cx="4513033" cy="101803"/>
          </a:xfrm>
          <a:prstGeom prst="rect">
            <a:avLst/>
          </a:prstGeom>
          <a:solidFill>
            <a:srgbClr val="F4631D">
              <a:alpha val="29803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6" name="rect"/>
          <p:cNvSpPr/>
          <p:nvPr/>
        </p:nvSpPr>
        <p:spPr>
          <a:xfrm>
            <a:off x="964083" y="5347246"/>
            <a:ext cx="4513033" cy="101803"/>
          </a:xfrm>
          <a:prstGeom prst="rect">
            <a:avLst/>
          </a:prstGeom>
          <a:solidFill>
            <a:srgbClr val="F4631D">
              <a:alpha val="29803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7" name="rect"/>
          <p:cNvSpPr/>
          <p:nvPr/>
        </p:nvSpPr>
        <p:spPr>
          <a:xfrm>
            <a:off x="964083" y="6365328"/>
            <a:ext cx="4513033" cy="101803"/>
          </a:xfrm>
          <a:prstGeom prst="rect">
            <a:avLst/>
          </a:prstGeom>
          <a:solidFill>
            <a:srgbClr val="F4631D">
              <a:alpha val="29803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8" name="rect"/>
          <p:cNvSpPr/>
          <p:nvPr/>
        </p:nvSpPr>
        <p:spPr>
          <a:xfrm>
            <a:off x="964083" y="4940007"/>
            <a:ext cx="4513033" cy="101803"/>
          </a:xfrm>
          <a:prstGeom prst="rect">
            <a:avLst/>
          </a:prstGeom>
          <a:solidFill>
            <a:srgbClr val="F4631D">
              <a:alpha val="29803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9" name="rect"/>
          <p:cNvSpPr/>
          <p:nvPr/>
        </p:nvSpPr>
        <p:spPr>
          <a:xfrm>
            <a:off x="964083" y="6670751"/>
            <a:ext cx="4513033" cy="116471"/>
          </a:xfrm>
          <a:prstGeom prst="rect">
            <a:avLst/>
          </a:prstGeom>
          <a:solidFill>
            <a:srgbClr val="F4631D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0" name="rect"/>
          <p:cNvSpPr/>
          <p:nvPr/>
        </p:nvSpPr>
        <p:spPr>
          <a:xfrm>
            <a:off x="964083" y="5143627"/>
            <a:ext cx="4513033" cy="101803"/>
          </a:xfrm>
          <a:prstGeom prst="rect">
            <a:avLst/>
          </a:prstGeom>
          <a:solidFill>
            <a:srgbClr val="F4631D">
              <a:alpha val="29803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41" name="rect"/>
          <p:cNvSpPr/>
          <p:nvPr/>
        </p:nvSpPr>
        <p:spPr>
          <a:xfrm>
            <a:off x="964083" y="5958103"/>
            <a:ext cx="4513033" cy="101803"/>
          </a:xfrm>
          <a:prstGeom prst="rect">
            <a:avLst/>
          </a:prstGeom>
          <a:solidFill>
            <a:srgbClr val="F4631D">
              <a:alpha val="29803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aphicFrame>
        <p:nvGraphicFramePr>
          <p:cNvPr id="42" name="table 40"/>
          <p:cNvGraphicFramePr>
            <a:graphicFrameLocks noGrp="1"/>
          </p:cNvGraphicFramePr>
          <p:nvPr/>
        </p:nvGraphicFramePr>
        <p:xfrm>
          <a:off x="962495" y="4720145"/>
          <a:ext cx="4516120" cy="2362835"/>
        </p:xfrm>
        <a:graphic>
          <a:graphicData uri="http://schemas.openxmlformats.org/drawingml/2006/table">
            <a:tbl>
              <a:tblPr/>
              <a:tblGrid>
                <a:gridCol w="1558290"/>
                <a:gridCol w="1419225"/>
                <a:gridCol w="1538605"/>
              </a:tblGrid>
              <a:tr h="1849754"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31000"/>
                        </a:lnSpc>
                      </a:pPr>
                      <a:endParaRPr lang="en-US" altLang="en-US" sz="200" dirty="0"/>
                    </a:p>
                    <a:p>
                      <a:pPr marL="120650" algn="l" rtl="0" eaLnBrk="0">
                        <a:lnSpc>
                          <a:spcPct val="83000"/>
                        </a:lnSpc>
                      </a:pP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Part</a:t>
                      </a:r>
                      <a:r>
                        <a:rPr sz="600" spc="14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Number</a:t>
                      </a:r>
                      <a:endParaRPr lang="en-US" altLang="en-US" sz="600" dirty="0"/>
                    </a:p>
                    <a:p>
                      <a:pPr marL="121920" algn="l" rtl="0" eaLnBrk="0">
                        <a:lnSpc>
                          <a:spcPts val="775"/>
                        </a:lnSpc>
                        <a:spcBef>
                          <a:spcPts val="65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Energy</a:t>
                      </a:r>
                      <a:r>
                        <a:rPr sz="600" spc="16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storage</a:t>
                      </a:r>
                      <a:endParaRPr lang="en-US" altLang="en-US" sz="600" dirty="0"/>
                    </a:p>
                    <a:p>
                      <a:pPr marL="120650" algn="l" rtl="0" eaLnBrk="0">
                        <a:lnSpc>
                          <a:spcPts val="750"/>
                        </a:lnSpc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Nominal</a:t>
                      </a:r>
                      <a:r>
                        <a:rPr sz="600" spc="18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Voltage</a:t>
                      </a:r>
                      <a:endParaRPr lang="en-US" altLang="en-US" sz="600" dirty="0"/>
                    </a:p>
                    <a:p>
                      <a:pPr marL="120650" algn="l" rtl="0" eaLnBrk="0">
                        <a:lnSpc>
                          <a:spcPct val="84000"/>
                        </a:lnSpc>
                        <a:spcBef>
                          <a:spcPts val="195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Maximum</a:t>
                      </a:r>
                      <a:r>
                        <a:rPr sz="600" spc="17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Charge</a:t>
                      </a:r>
                      <a:r>
                        <a:rPr sz="600" spc="1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Voltage</a:t>
                      </a:r>
                      <a:endParaRPr lang="en-US" altLang="en-US" sz="600" dirty="0"/>
                    </a:p>
                    <a:p>
                      <a:pPr marL="121285" algn="l" rtl="0" eaLnBrk="0">
                        <a:lnSpc>
                          <a:spcPts val="850"/>
                        </a:lnSpc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Discharge</a:t>
                      </a:r>
                      <a:r>
                        <a:rPr sz="600" spc="1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Cut</a:t>
                      </a:r>
                      <a:r>
                        <a:rPr sz="600" spc="1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-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off</a:t>
                      </a:r>
                      <a:r>
                        <a:rPr sz="600" spc="9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Voltage</a:t>
                      </a:r>
                      <a:endParaRPr lang="en-US" altLang="en-US" sz="600" dirty="0"/>
                    </a:p>
                    <a:p>
                      <a:pPr marL="121920" algn="l" rtl="0" eaLnBrk="0">
                        <a:lnSpc>
                          <a:spcPct val="69000"/>
                        </a:lnSpc>
                        <a:spcBef>
                          <a:spcPts val="145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ESR</a:t>
                      </a:r>
                      <a:r>
                        <a:rPr sz="600" spc="4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/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AC</a:t>
                      </a:r>
                      <a:r>
                        <a:rPr sz="600" spc="4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4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@1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KHz</a:t>
                      </a:r>
                      <a:r>
                        <a:rPr sz="600" spc="4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4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50%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SOC</a:t>
                      </a:r>
                      <a:endParaRPr lang="en-US" altLang="en-US" sz="600" dirty="0"/>
                    </a:p>
                    <a:p>
                      <a:pPr marL="120650" algn="l" rtl="0" eaLnBrk="0">
                        <a:lnSpc>
                          <a:spcPct val="111000"/>
                        </a:lnSpc>
                        <a:spcBef>
                          <a:spcPts val="125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Max</a:t>
                      </a:r>
                      <a:r>
                        <a:rPr sz="600" spc="1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1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Continuous</a:t>
                      </a:r>
                      <a:r>
                        <a:rPr sz="600" spc="1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Charge</a:t>
                      </a:r>
                      <a:r>
                        <a:rPr sz="600" spc="9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Current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        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Max</a:t>
                      </a:r>
                      <a:r>
                        <a:rPr sz="600" spc="1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1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Continuous</a:t>
                      </a:r>
                      <a:r>
                        <a:rPr sz="600" spc="1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Discharge</a:t>
                      </a:r>
                      <a:r>
                        <a:rPr sz="600" spc="10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Current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   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Round</a:t>
                      </a:r>
                      <a:r>
                        <a:rPr sz="600" spc="1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Trip</a:t>
                      </a:r>
                      <a:r>
                        <a:rPr sz="600" spc="1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Efficiency</a:t>
                      </a:r>
                      <a:endParaRPr lang="en-US" altLang="en-US" sz="600" dirty="0"/>
                    </a:p>
                    <a:p>
                      <a:pPr marL="118110" algn="l" rtl="0" eaLnBrk="0">
                        <a:lnSpc>
                          <a:spcPct val="84000"/>
                        </a:lnSpc>
                        <a:spcBef>
                          <a:spcPts val="185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Charge</a:t>
                      </a:r>
                      <a:r>
                        <a:rPr sz="600" spc="26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Temperature</a:t>
                      </a:r>
                      <a:endParaRPr lang="en-US" altLang="en-US" sz="600" dirty="0"/>
                    </a:p>
                    <a:p>
                      <a:pPr marL="121285" algn="l" rtl="0" eaLnBrk="0">
                        <a:lnSpc>
                          <a:spcPts val="800"/>
                        </a:lnSpc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Discharge</a:t>
                      </a:r>
                      <a:r>
                        <a:rPr sz="600" spc="28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Temperature</a:t>
                      </a:r>
                      <a:endParaRPr lang="en-US" altLang="en-US" sz="600" dirty="0"/>
                    </a:p>
                    <a:p>
                      <a:pPr marL="118745" algn="l" rtl="0" eaLnBrk="0">
                        <a:lnSpc>
                          <a:spcPts val="850"/>
                        </a:lnSpc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Self</a:t>
                      </a:r>
                      <a:r>
                        <a:rPr sz="600" spc="1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-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discharge</a:t>
                      </a:r>
                      <a:r>
                        <a:rPr sz="600" spc="1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Rate</a:t>
                      </a:r>
                      <a:endParaRPr lang="en-US" altLang="en-US" sz="600" dirty="0"/>
                    </a:p>
                    <a:p>
                      <a:pPr marL="120650" indent="1270" algn="l" rtl="0" eaLnBrk="0">
                        <a:lnSpc>
                          <a:spcPct val="112000"/>
                        </a:lnSpc>
                        <a:spcBef>
                          <a:spcPts val="5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Recommended</a:t>
                      </a:r>
                      <a:r>
                        <a:rPr sz="600" spc="1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Depth</a:t>
                      </a:r>
                      <a:r>
                        <a:rPr sz="600" spc="1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of</a:t>
                      </a:r>
                      <a:r>
                        <a:rPr sz="600" spc="14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Discharge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    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Maximum</a:t>
                      </a:r>
                      <a:r>
                        <a:rPr sz="600" spc="1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Depth</a:t>
                      </a:r>
                      <a:r>
                        <a:rPr sz="600" spc="1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of</a:t>
                      </a:r>
                      <a:r>
                        <a:rPr sz="600" spc="1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Discharge</a:t>
                      </a:r>
                      <a:endParaRPr lang="en-US" altLang="en-US" sz="600" dirty="0"/>
                    </a:p>
                    <a:p>
                      <a:pPr marL="118110" algn="l" rtl="0" eaLnBrk="0">
                        <a:lnSpc>
                          <a:spcPct val="84000"/>
                        </a:lnSpc>
                        <a:spcBef>
                          <a:spcPts val="125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Cooling</a:t>
                      </a:r>
                      <a:r>
                        <a:rPr sz="600" spc="19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Method</a:t>
                      </a:r>
                      <a:endParaRPr lang="en-US" altLang="en-US" sz="600" dirty="0"/>
                    </a:p>
                    <a:p>
                      <a:pPr marL="120650" algn="l" rtl="0" eaLnBrk="0">
                        <a:lnSpc>
                          <a:spcPts val="800"/>
                        </a:lnSpc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Mounting</a:t>
                      </a:r>
                      <a:r>
                        <a:rPr sz="600" spc="20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Options</a:t>
                      </a:r>
                      <a:endParaRPr lang="en-US" altLang="en-US" sz="600" dirty="0"/>
                    </a:p>
                    <a:p>
                      <a:pPr marL="118745" algn="l" rtl="0" eaLnBrk="0">
                        <a:lnSpc>
                          <a:spcPct val="93000"/>
                        </a:lnSpc>
                        <a:spcBef>
                          <a:spcPts val="5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Shell</a:t>
                      </a:r>
                      <a:r>
                        <a:rPr sz="600" spc="16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Material</a:t>
                      </a:r>
                      <a:endParaRPr lang="en-US" altLang="en-US" sz="600" dirty="0"/>
                    </a:p>
                    <a:p>
                      <a:pPr marL="118110" algn="l" rtl="0" eaLnBrk="0">
                        <a:lnSpc>
                          <a:spcPts val="8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Communica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t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ion</a:t>
                      </a:r>
                      <a:endParaRPr lang="en-US" altLang="en-US" sz="600" dirty="0"/>
                    </a:p>
                    <a:p>
                      <a:pPr marL="120650" algn="l" rtl="0" eaLnBrk="0">
                        <a:lnSpc>
                          <a:spcPts val="925"/>
                        </a:lnSpc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Monitoring</a:t>
                      </a:r>
                      <a:r>
                        <a:rPr sz="600" spc="17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Data</a:t>
                      </a:r>
                      <a:endParaRPr lang="en-US" altLang="en-US" sz="600" dirty="0"/>
                    </a:p>
                    <a:p>
                      <a:pPr marL="118110" algn="l" rtl="0" eaLnBrk="0">
                        <a:lnSpc>
                          <a:spcPct val="86000"/>
                        </a:lnSpc>
                        <a:spcBef>
                          <a:spcPts val="255"/>
                        </a:spcBef>
                      </a:pP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Compliance</a:t>
                      </a:r>
                      <a:r>
                        <a:rPr sz="600" spc="33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Information</a:t>
                      </a:r>
                      <a:endParaRPr lang="en-US" altLang="en-US" sz="600" dirty="0"/>
                    </a:p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800" dirty="0"/>
                    </a:p>
                    <a:p>
                      <a:pPr algn="l" rtl="0" eaLnBrk="0">
                        <a:lnSpc>
                          <a:spcPct val="7000"/>
                        </a:lnSpc>
                      </a:pPr>
                      <a:endParaRPr lang="en-US" altLang="en-US" sz="100" dirty="0"/>
                    </a:p>
                    <a:p>
                      <a:pPr marL="118110" algn="l" rtl="0" eaLnBrk="0">
                        <a:lnSpc>
                          <a:spcPct val="86000"/>
                        </a:lnSpc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Certificate</a:t>
                      </a:r>
                      <a:r>
                        <a:rPr sz="600" spc="2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Options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6000"/>
                        </a:lnSpc>
                      </a:pPr>
                      <a:endParaRPr lang="en-US" altLang="en-US" sz="200" dirty="0"/>
                    </a:p>
                    <a:p>
                      <a:pPr marL="170180" algn="l" rtl="0" eaLnBrk="0">
                        <a:lnSpc>
                          <a:spcPct val="85000"/>
                        </a:lnSpc>
                        <a:spcBef>
                          <a:spcPts val="0"/>
                        </a:spcBef>
                      </a:pPr>
                      <a:r>
                        <a:rPr sz="600" b="1" spc="0" dirty="0">
                          <a:solidFill>
                            <a:srgbClr val="F7F8F8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GTEM</a:t>
                      </a:r>
                      <a:r>
                        <a:rPr sz="600" b="1" spc="40" dirty="0">
                          <a:solidFill>
                            <a:srgbClr val="F7F8F8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-400</a:t>
                      </a:r>
                      <a:r>
                        <a:rPr sz="600" b="1" spc="0" dirty="0">
                          <a:solidFill>
                            <a:srgbClr val="F7F8F8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</a:t>
                      </a:r>
                      <a:r>
                        <a:rPr sz="600" b="1" spc="40" dirty="0">
                          <a:solidFill>
                            <a:srgbClr val="F7F8F8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14</a:t>
                      </a:r>
                      <a:r>
                        <a:rPr sz="600" b="1" spc="30" dirty="0">
                          <a:solidFill>
                            <a:srgbClr val="F7F8F8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b="1" spc="0" dirty="0">
                          <a:solidFill>
                            <a:srgbClr val="F7F8F8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4K-W</a:t>
                      </a:r>
                      <a:endParaRPr lang="en-US" altLang="en-US" sz="600" dirty="0"/>
                    </a:p>
                    <a:p>
                      <a:pPr marL="174625" algn="l" rtl="0" eaLnBrk="0">
                        <a:lnSpc>
                          <a:spcPct val="83000"/>
                        </a:lnSpc>
                        <a:spcBef>
                          <a:spcPts val="20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14.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4kWh</a:t>
                      </a:r>
                      <a:endParaRPr lang="en-US" altLang="en-US" sz="600" dirty="0"/>
                    </a:p>
                    <a:p>
                      <a:pPr marL="168275" algn="l" rtl="0" eaLnBrk="0">
                        <a:lnSpc>
                          <a:spcPct val="85000"/>
                        </a:lnSpc>
                        <a:spcBef>
                          <a:spcPts val="195"/>
                        </a:spcBef>
                      </a:pPr>
                      <a:r>
                        <a:rPr sz="600" spc="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400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</a:t>
                      </a: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/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DC</a:t>
                      </a:r>
                      <a:endParaRPr lang="en-US" altLang="en-US" sz="600" dirty="0"/>
                    </a:p>
                    <a:p>
                      <a:pPr marL="168275" algn="l" rtl="0" eaLnBrk="0">
                        <a:lnSpc>
                          <a:spcPct val="66000"/>
                        </a:lnSpc>
                        <a:spcBef>
                          <a:spcPts val="190"/>
                        </a:spcBef>
                      </a:pPr>
                      <a:r>
                        <a:rPr sz="600" spc="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453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</a:t>
                      </a: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/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DC</a:t>
                      </a:r>
                      <a:endParaRPr lang="en-US" altLang="en-US" sz="600" dirty="0"/>
                    </a:p>
                    <a:p>
                      <a:pPr marL="168275" algn="l" rtl="0" eaLnBrk="0">
                        <a:lnSpc>
                          <a:spcPts val="800"/>
                        </a:lnSpc>
                      </a:pPr>
                      <a:r>
                        <a:rPr sz="600" spc="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292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</a:t>
                      </a: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/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DC</a:t>
                      </a:r>
                      <a:endParaRPr lang="en-US" altLang="en-US" sz="600" dirty="0"/>
                    </a:p>
                    <a:p>
                      <a:pPr marL="170180" algn="l" rtl="0" eaLnBrk="0">
                        <a:lnSpc>
                          <a:spcPts val="800"/>
                        </a:lnSpc>
                      </a:pPr>
                      <a:r>
                        <a:rPr sz="600" spc="-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&lt;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150mΩ</a:t>
                      </a:r>
                      <a:endParaRPr lang="en-US" altLang="en-US" sz="600" dirty="0"/>
                    </a:p>
                    <a:p>
                      <a:pPr marL="168910" algn="l" rtl="0" eaLnBrk="0">
                        <a:lnSpc>
                          <a:spcPts val="8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</a:t>
                      </a:r>
                      <a:endParaRPr lang="en-US" altLang="en-US" sz="600" dirty="0"/>
                    </a:p>
                    <a:p>
                      <a:pPr marL="168910" algn="l" rtl="0" eaLnBrk="0">
                        <a:lnSpc>
                          <a:spcPts val="8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</a:t>
                      </a:r>
                      <a:endParaRPr lang="en-US" altLang="en-US" sz="600" dirty="0"/>
                    </a:p>
                    <a:p>
                      <a:pPr marL="169545" algn="l" rtl="0" eaLnBrk="0">
                        <a:lnSpc>
                          <a:spcPts val="8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9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6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%</a:t>
                      </a:r>
                      <a:endParaRPr lang="en-US" altLang="en-US" sz="600" dirty="0"/>
                    </a:p>
                    <a:p>
                      <a:pPr marL="169545" algn="l" rtl="0" eaLnBrk="0">
                        <a:lnSpc>
                          <a:spcPct val="71000"/>
                        </a:lnSpc>
                        <a:spcBef>
                          <a:spcPts val="290"/>
                        </a:spcBef>
                      </a:pPr>
                      <a:r>
                        <a:rPr sz="600" spc="1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</a:t>
                      </a:r>
                      <a:r>
                        <a:rPr sz="600" spc="1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~+5</a:t>
                      </a:r>
                      <a:r>
                        <a:rPr sz="600" spc="1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</a:t>
                      </a:r>
                      <a:endParaRPr lang="en-US" altLang="en-US" sz="600" dirty="0"/>
                    </a:p>
                    <a:p>
                      <a:pPr marL="170180" algn="l" rtl="0" eaLnBrk="0">
                        <a:lnSpc>
                          <a:spcPts val="800"/>
                        </a:lnSpc>
                      </a:pPr>
                      <a:r>
                        <a:rPr sz="600" spc="1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-20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</a:t>
                      </a:r>
                      <a:r>
                        <a:rPr sz="600" spc="1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~+6</a:t>
                      </a:r>
                      <a:r>
                        <a:rPr sz="600" spc="9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</a:t>
                      </a:r>
                      <a:endParaRPr lang="en-US" altLang="en-US" sz="600" dirty="0"/>
                    </a:p>
                    <a:p>
                      <a:pPr marL="168275" algn="l" rtl="0" eaLnBrk="0">
                        <a:lnSpc>
                          <a:spcPts val="980"/>
                        </a:lnSpc>
                      </a:pPr>
                      <a:r>
                        <a:rPr sz="600" spc="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2%</a:t>
                      </a:r>
                      <a:r>
                        <a:rPr sz="600" spc="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per</a:t>
                      </a:r>
                      <a:r>
                        <a:rPr sz="600" spc="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month</a:t>
                      </a:r>
                      <a:endParaRPr lang="en-US" altLang="en-US" sz="600" dirty="0"/>
                    </a:p>
                    <a:p>
                      <a:pPr marL="182880" algn="l" rtl="0" eaLnBrk="0">
                        <a:lnSpc>
                          <a:spcPct val="82000"/>
                        </a:lnSpc>
                        <a:spcBef>
                          <a:spcPts val="160"/>
                        </a:spcBef>
                      </a:pPr>
                      <a:r>
                        <a:rPr sz="600" spc="6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≤90</a:t>
                      </a:r>
                      <a:r>
                        <a:rPr sz="600" spc="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%</a:t>
                      </a:r>
                      <a:endParaRPr lang="en-US" altLang="en-US" sz="600" dirty="0"/>
                    </a:p>
                    <a:p>
                      <a:pPr marL="174625" algn="l" rtl="0" eaLnBrk="0">
                        <a:lnSpc>
                          <a:spcPct val="86000"/>
                        </a:lnSpc>
                        <a:spcBef>
                          <a:spcPts val="50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00%</a:t>
                      </a:r>
                      <a:endParaRPr lang="en-US" altLang="en-US" sz="600" dirty="0"/>
                    </a:p>
                    <a:p>
                      <a:pPr marL="172720" algn="l" rtl="0" eaLnBrk="0">
                        <a:lnSpc>
                          <a:spcPts val="795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Natur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al</a:t>
                      </a:r>
                      <a:endParaRPr lang="en-US" altLang="en-US" sz="600" dirty="0"/>
                    </a:p>
                    <a:p>
                      <a:pPr marL="167640" algn="l" rtl="0" eaLnBrk="0">
                        <a:lnSpc>
                          <a:spcPct val="85000"/>
                        </a:lnSpc>
                        <a:spcBef>
                          <a:spcPts val="330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Wall</a:t>
                      </a:r>
                      <a:r>
                        <a:rPr sz="600" spc="1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/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floor</a:t>
                      </a:r>
                      <a:endParaRPr lang="en-US" altLang="en-US" sz="600" dirty="0"/>
                    </a:p>
                    <a:p>
                      <a:pPr marL="172085" algn="l" rtl="0" eaLnBrk="0">
                        <a:lnSpc>
                          <a:spcPts val="775"/>
                        </a:lnSpc>
                        <a:spcBef>
                          <a:spcPts val="65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Metal</a:t>
                      </a:r>
                      <a:r>
                        <a:rPr sz="600" spc="6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6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&amp;</a:t>
                      </a:r>
                      <a:r>
                        <a:rPr sz="600" spc="6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ABS</a:t>
                      </a:r>
                      <a:r>
                        <a:rPr sz="600" spc="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plastic</a:t>
                      </a:r>
                      <a:endParaRPr lang="en-US" altLang="en-US" sz="600" dirty="0"/>
                    </a:p>
                    <a:p>
                      <a:pPr marL="170180" algn="l" rtl="0" eaLnBrk="0">
                        <a:lnSpc>
                          <a:spcPct val="85000"/>
                        </a:lnSpc>
                        <a:spcBef>
                          <a:spcPts val="145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CANb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u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s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6000"/>
                        </a:lnSpc>
                      </a:pPr>
                      <a:endParaRPr lang="en-US" altLang="en-US" sz="200" dirty="0"/>
                    </a:p>
                    <a:p>
                      <a:pPr marL="371475" algn="l" rtl="0" eaLnBrk="0">
                        <a:lnSpc>
                          <a:spcPct val="85000"/>
                        </a:lnSpc>
                        <a:spcBef>
                          <a:spcPts val="0"/>
                        </a:spcBef>
                      </a:pPr>
                      <a:r>
                        <a:rPr sz="600" b="1" spc="0" dirty="0">
                          <a:solidFill>
                            <a:srgbClr val="F7F8F8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GTEF</a:t>
                      </a:r>
                      <a:r>
                        <a:rPr sz="600" b="1" spc="40" dirty="0">
                          <a:solidFill>
                            <a:srgbClr val="F7F8F8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-345</a:t>
                      </a:r>
                      <a:r>
                        <a:rPr sz="600" b="1" spc="0" dirty="0">
                          <a:solidFill>
                            <a:srgbClr val="F7F8F8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</a:t>
                      </a:r>
                      <a:r>
                        <a:rPr sz="600" b="1" spc="40" dirty="0">
                          <a:solidFill>
                            <a:srgbClr val="F7F8F8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10</a:t>
                      </a:r>
                      <a:r>
                        <a:rPr sz="600" b="1" spc="0" dirty="0">
                          <a:solidFill>
                            <a:srgbClr val="F7F8F8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K-W</a:t>
                      </a:r>
                      <a:endParaRPr lang="en-US" altLang="en-US" sz="600" dirty="0"/>
                    </a:p>
                    <a:p>
                      <a:pPr marL="375920" algn="l" rtl="0" eaLnBrk="0">
                        <a:lnSpc>
                          <a:spcPct val="84000"/>
                        </a:lnSpc>
                        <a:spcBef>
                          <a:spcPts val="195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10.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3kWh</a:t>
                      </a:r>
                      <a:endParaRPr lang="en-US" altLang="en-US" sz="600" dirty="0"/>
                    </a:p>
                    <a:p>
                      <a:pPr marL="370840" algn="l" rtl="0" eaLnBrk="0">
                        <a:lnSpc>
                          <a:spcPct val="85000"/>
                        </a:lnSpc>
                        <a:spcBef>
                          <a:spcPts val="190"/>
                        </a:spcBef>
                      </a:pPr>
                      <a:r>
                        <a:rPr sz="600" spc="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345.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6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V/DC</a:t>
                      </a:r>
                      <a:endParaRPr lang="en-US" altLang="en-US" sz="600" dirty="0"/>
                    </a:p>
                    <a:p>
                      <a:pPr marL="370840" algn="l" rtl="0" eaLnBrk="0">
                        <a:lnSpc>
                          <a:spcPct val="66000"/>
                        </a:lnSpc>
                        <a:spcBef>
                          <a:spcPts val="190"/>
                        </a:spcBef>
                      </a:pPr>
                      <a:r>
                        <a:rPr sz="600" spc="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390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/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DC</a:t>
                      </a:r>
                      <a:endParaRPr lang="en-US" altLang="en-US" sz="600" dirty="0"/>
                    </a:p>
                    <a:p>
                      <a:pPr marL="370840" algn="l" rtl="0" eaLnBrk="0">
                        <a:lnSpc>
                          <a:spcPts val="800"/>
                        </a:lnSpc>
                      </a:pPr>
                      <a:r>
                        <a:rPr sz="600" spc="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300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/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DC</a:t>
                      </a:r>
                      <a:endParaRPr lang="en-US" altLang="en-US" sz="600" dirty="0"/>
                    </a:p>
                    <a:p>
                      <a:pPr marL="372110" algn="l" rtl="0" eaLnBrk="0">
                        <a:lnSpc>
                          <a:spcPts val="800"/>
                        </a:lnSpc>
                      </a:pPr>
                      <a:r>
                        <a:rPr sz="600" spc="-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&lt;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100mΩ</a:t>
                      </a:r>
                      <a:endParaRPr lang="en-US" altLang="en-US" sz="600" dirty="0"/>
                    </a:p>
                    <a:p>
                      <a:pPr marL="375920" algn="l" rtl="0" eaLnBrk="0">
                        <a:lnSpc>
                          <a:spcPts val="800"/>
                        </a:lnSpc>
                      </a:pPr>
                      <a:r>
                        <a:rPr sz="600" spc="-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5A</a:t>
                      </a:r>
                      <a:endParaRPr lang="en-US" altLang="en-US" sz="600" dirty="0"/>
                    </a:p>
                    <a:p>
                      <a:pPr marL="370840" algn="l" rtl="0" eaLnBrk="0">
                        <a:lnSpc>
                          <a:spcPts val="8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</a:t>
                      </a:r>
                      <a:endParaRPr lang="en-US" altLang="en-US" sz="600" dirty="0"/>
                    </a:p>
                    <a:p>
                      <a:pPr marL="371475" algn="l" rtl="0" eaLnBrk="0">
                        <a:lnSpc>
                          <a:spcPts val="8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97.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7%</a:t>
                      </a:r>
                      <a:endParaRPr lang="en-US" altLang="en-US" sz="600" dirty="0"/>
                    </a:p>
                    <a:p>
                      <a:pPr marL="370840" algn="l" rtl="0" eaLnBrk="0">
                        <a:lnSpc>
                          <a:spcPct val="71000"/>
                        </a:lnSpc>
                        <a:spcBef>
                          <a:spcPts val="290"/>
                        </a:spcBef>
                      </a:pPr>
                      <a:r>
                        <a:rPr sz="600" spc="1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</a:t>
                      </a:r>
                      <a:r>
                        <a:rPr sz="600" spc="1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~+4</a:t>
                      </a:r>
                      <a:r>
                        <a:rPr sz="600" spc="1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</a:t>
                      </a:r>
                      <a:endParaRPr lang="en-US" altLang="en-US" sz="600" dirty="0"/>
                    </a:p>
                    <a:p>
                      <a:pPr marL="371475" algn="l" rtl="0" eaLnBrk="0">
                        <a:lnSpc>
                          <a:spcPts val="800"/>
                        </a:lnSpc>
                      </a:pPr>
                      <a:r>
                        <a:rPr sz="600" spc="1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-30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</a:t>
                      </a:r>
                      <a:r>
                        <a:rPr sz="600" spc="1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~+6</a:t>
                      </a:r>
                      <a:r>
                        <a:rPr sz="600" spc="9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</a:t>
                      </a:r>
                      <a:endParaRPr lang="en-US" altLang="en-US" sz="600" dirty="0"/>
                    </a:p>
                    <a:p>
                      <a:pPr marL="370205" algn="l" rtl="0" eaLnBrk="0">
                        <a:lnSpc>
                          <a:spcPts val="980"/>
                        </a:lnSpc>
                      </a:pPr>
                      <a:r>
                        <a:rPr sz="600" spc="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2%</a:t>
                      </a:r>
                      <a:r>
                        <a:rPr sz="600" spc="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per</a:t>
                      </a:r>
                      <a:r>
                        <a:rPr sz="600" spc="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month</a:t>
                      </a:r>
                      <a:endParaRPr lang="en-US" altLang="en-US" sz="600" dirty="0"/>
                    </a:p>
                    <a:p>
                      <a:pPr marL="384175" algn="l" rtl="0" eaLnBrk="0">
                        <a:lnSpc>
                          <a:spcPct val="82000"/>
                        </a:lnSpc>
                        <a:spcBef>
                          <a:spcPts val="160"/>
                        </a:spcBef>
                      </a:pPr>
                      <a:r>
                        <a:rPr sz="600" spc="6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≤90</a:t>
                      </a:r>
                      <a:r>
                        <a:rPr sz="600" spc="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%</a:t>
                      </a:r>
                      <a:endParaRPr lang="en-US" altLang="en-US" sz="600" dirty="0"/>
                    </a:p>
                    <a:p>
                      <a:pPr marL="375920" algn="l" rtl="0" eaLnBrk="0">
                        <a:lnSpc>
                          <a:spcPct val="86000"/>
                        </a:lnSpc>
                        <a:spcBef>
                          <a:spcPts val="50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00%</a:t>
                      </a:r>
                      <a:endParaRPr lang="en-US" altLang="en-US" sz="600" dirty="0"/>
                    </a:p>
                    <a:p>
                      <a:pPr marL="374015" algn="l" rtl="0" eaLnBrk="0">
                        <a:lnSpc>
                          <a:spcPts val="795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Natur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al</a:t>
                      </a:r>
                      <a:endParaRPr lang="en-US" altLang="en-US" sz="600" dirty="0"/>
                    </a:p>
                    <a:p>
                      <a:pPr marL="369570" algn="l" rtl="0" eaLnBrk="0">
                        <a:lnSpc>
                          <a:spcPct val="85000"/>
                        </a:lnSpc>
                        <a:spcBef>
                          <a:spcPts val="330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Wall</a:t>
                      </a:r>
                      <a:r>
                        <a:rPr sz="600" spc="1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/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floor</a:t>
                      </a:r>
                      <a:endParaRPr lang="en-US" altLang="en-US" sz="600" dirty="0"/>
                    </a:p>
                    <a:p>
                      <a:pPr marL="374015" algn="l" rtl="0" eaLnBrk="0">
                        <a:lnSpc>
                          <a:spcPts val="775"/>
                        </a:lnSpc>
                        <a:spcBef>
                          <a:spcPts val="65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Metal</a:t>
                      </a:r>
                      <a:r>
                        <a:rPr sz="600" spc="6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6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&amp;</a:t>
                      </a:r>
                      <a:r>
                        <a:rPr sz="600" spc="6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ABS</a:t>
                      </a:r>
                      <a:r>
                        <a:rPr sz="600" spc="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plastic</a:t>
                      </a:r>
                      <a:endParaRPr lang="en-US" altLang="en-US" sz="600" dirty="0"/>
                    </a:p>
                    <a:p>
                      <a:pPr marL="371475" algn="l" rtl="0" eaLnBrk="0">
                        <a:lnSpc>
                          <a:spcPts val="760"/>
                        </a:lnSpc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CAN</a:t>
                      </a:r>
                      <a:r>
                        <a:rPr sz="600" spc="4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,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RS</a:t>
                      </a:r>
                      <a:r>
                        <a:rPr sz="600" spc="4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48</a:t>
                      </a: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3079">
                <a:tc vMerge="1"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2000"/>
                        </a:lnSpc>
                      </a:pPr>
                      <a:endParaRPr lang="en-US" altLang="en-US" sz="100" dirty="0"/>
                    </a:p>
                    <a:p>
                      <a:pPr marL="170180" algn="l" rtl="0" eaLnBrk="0">
                        <a:lnSpc>
                          <a:spcPts val="775"/>
                        </a:lnSpc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System</a:t>
                      </a:r>
                      <a:r>
                        <a:rPr sz="600" spc="1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voltage</a:t>
                      </a:r>
                      <a:r>
                        <a:rPr sz="600" spc="1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,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current</a:t>
                      </a:r>
                      <a:r>
                        <a:rPr sz="600" spc="1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,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temperature</a:t>
                      </a:r>
                      <a:r>
                        <a:rPr sz="600" spc="1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,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SOC</a:t>
                      </a:r>
                      <a:r>
                        <a:rPr sz="600" spc="1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,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SOH</a:t>
                      </a:r>
                      <a:r>
                        <a:rPr sz="600" spc="1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,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cycle</a:t>
                      </a:r>
                      <a:r>
                        <a:rPr sz="600" spc="1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,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cell</a:t>
                      </a:r>
                      <a:r>
                        <a:rPr sz="600" spc="1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’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s</a:t>
                      </a: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voltage</a:t>
                      </a:r>
                      <a:endParaRPr lang="en-US" altLang="en-US" sz="600" dirty="0"/>
                    </a:p>
                    <a:p>
                      <a:pPr marL="173355" algn="l" rtl="0" eaLnBrk="0">
                        <a:lnSpc>
                          <a:spcPct val="86000"/>
                        </a:lnSpc>
                        <a:spcBef>
                          <a:spcPts val="1325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IEC</a:t>
                      </a:r>
                      <a:r>
                        <a:rPr sz="600" spc="-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62619:2017,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IEC</a:t>
                      </a:r>
                      <a:r>
                        <a:rPr sz="600" spc="-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62040,</a:t>
                      </a:r>
                      <a:r>
                        <a:rPr sz="600" spc="-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EN</a:t>
                      </a:r>
                      <a:r>
                        <a:rPr sz="600" spc="-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-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62133:2013,</a:t>
                      </a:r>
                      <a:r>
                        <a:rPr sz="600" spc="-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EN</a:t>
                      </a:r>
                      <a:r>
                        <a:rPr sz="600" spc="-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-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55032:</a:t>
                      </a:r>
                      <a:r>
                        <a:rPr sz="600" spc="-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015+AC:2016,</a:t>
                      </a:r>
                      <a:endParaRPr lang="en-US" altLang="en-US" sz="600" dirty="0"/>
                    </a:p>
                    <a:p>
                      <a:pPr algn="l" rtl="0" eaLnBrk="0">
                        <a:lnSpc>
                          <a:spcPct val="150000"/>
                        </a:lnSpc>
                      </a:pPr>
                      <a:endParaRPr lang="en-US" altLang="en-US" sz="100" dirty="0"/>
                    </a:p>
                    <a:p>
                      <a:pPr marL="172720" algn="l" rtl="0" eaLnBrk="0">
                        <a:lnSpc>
                          <a:spcPct val="86000"/>
                        </a:lnSpc>
                        <a:spcBef>
                          <a:spcPts val="0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EN</a:t>
                      </a:r>
                      <a:r>
                        <a:rPr sz="600" spc="-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-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55035:2017,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EN</a:t>
                      </a:r>
                      <a:r>
                        <a:rPr sz="600" spc="-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-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61000-3-2:2014,</a:t>
                      </a:r>
                      <a:r>
                        <a:rPr sz="600" spc="-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EN</a:t>
                      </a:r>
                      <a:r>
                        <a:rPr sz="600" spc="-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-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61000-3-3:20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13,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RoHS,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UN38.3,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MSDS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3" name="picture 4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1034681" y="1462215"/>
            <a:ext cx="1704721" cy="2096541"/>
          </a:xfrm>
          <a:prstGeom prst="rect">
            <a:avLst/>
          </a:prstGeom>
        </p:spPr>
      </p:pic>
      <p:pic>
        <p:nvPicPr>
          <p:cNvPr id="44" name="picture 4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5746528" y="4723409"/>
            <a:ext cx="1564137" cy="2282697"/>
          </a:xfrm>
          <a:prstGeom prst="rect">
            <a:avLst/>
          </a:prstGeom>
        </p:spPr>
      </p:pic>
      <p:sp>
        <p:nvSpPr>
          <p:cNvPr id="45" name="textbox 43"/>
          <p:cNvSpPr/>
          <p:nvPr/>
        </p:nvSpPr>
        <p:spPr>
          <a:xfrm>
            <a:off x="8376913" y="5349847"/>
            <a:ext cx="3865879" cy="76390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4040"/>
              </a:lnSpc>
            </a:pPr>
            <a:r>
              <a:rPr sz="3300" b="1" spc="0" baseline="12000" dirty="0">
                <a:solidFill>
                  <a:srgbClr val="F4631D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System</a:t>
            </a:r>
            <a:r>
              <a:rPr sz="2100" spc="990" dirty="0">
                <a:solidFill>
                  <a:srgbClr val="F4631D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  </a:t>
            </a:r>
            <a:r>
              <a:rPr sz="3000" b="1" spc="990" dirty="0">
                <a:solidFill>
                  <a:srgbClr val="231815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-</a:t>
            </a:r>
            <a:r>
              <a:rPr sz="3000" b="1" spc="0" dirty="0">
                <a:solidFill>
                  <a:srgbClr val="231815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All</a:t>
            </a:r>
            <a:r>
              <a:rPr sz="3000" b="1" spc="990" dirty="0">
                <a:solidFill>
                  <a:srgbClr val="231815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-</a:t>
            </a:r>
            <a:r>
              <a:rPr sz="3000" b="1" spc="0" dirty="0">
                <a:solidFill>
                  <a:srgbClr val="231815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in</a:t>
            </a:r>
            <a:r>
              <a:rPr sz="3000" b="1" spc="930" dirty="0">
                <a:solidFill>
                  <a:srgbClr val="231815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-</a:t>
            </a:r>
            <a:r>
              <a:rPr sz="3000" b="1" spc="0" dirty="0">
                <a:solidFill>
                  <a:srgbClr val="231815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One</a:t>
            </a:r>
            <a:endParaRPr lang="en-US" altLang="en-US" sz="3000" dirty="0"/>
          </a:p>
          <a:p>
            <a:pPr algn="r" rtl="0" eaLnBrk="0">
              <a:lnSpc>
                <a:spcPts val="1770"/>
              </a:lnSpc>
            </a:pPr>
            <a:r>
              <a:rPr sz="1300" b="1" spc="-30" dirty="0">
                <a:solidFill>
                  <a:srgbClr val="231815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Solar</a:t>
            </a:r>
            <a:r>
              <a:rPr sz="1300" spc="-30" dirty="0">
                <a:solidFill>
                  <a:srgbClr val="231815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 </a:t>
            </a:r>
            <a:r>
              <a:rPr sz="1300" b="1" spc="-30" dirty="0">
                <a:solidFill>
                  <a:srgbClr val="231815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Panel</a:t>
            </a:r>
            <a:r>
              <a:rPr sz="1300" spc="-30" dirty="0">
                <a:solidFill>
                  <a:srgbClr val="231815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 </a:t>
            </a:r>
            <a:r>
              <a:rPr sz="1300" b="1" spc="-30" dirty="0">
                <a:solidFill>
                  <a:srgbClr val="231815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+</a:t>
            </a:r>
            <a:r>
              <a:rPr sz="1300" spc="-30" dirty="0">
                <a:solidFill>
                  <a:srgbClr val="231815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 </a:t>
            </a:r>
            <a:r>
              <a:rPr sz="1300" b="1" spc="-30" dirty="0">
                <a:solidFill>
                  <a:srgbClr val="231815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In</a:t>
            </a:r>
            <a:r>
              <a:rPr sz="1300" b="1" spc="-20" dirty="0">
                <a:solidFill>
                  <a:srgbClr val="231815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v</a:t>
            </a:r>
            <a:r>
              <a:rPr sz="1300" b="1" spc="0" dirty="0">
                <a:solidFill>
                  <a:srgbClr val="231815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erter</a:t>
            </a:r>
            <a:r>
              <a:rPr sz="1300" spc="-30" dirty="0">
                <a:solidFill>
                  <a:srgbClr val="231815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 </a:t>
            </a:r>
            <a:r>
              <a:rPr sz="1300" b="1" spc="-30" dirty="0">
                <a:solidFill>
                  <a:srgbClr val="231815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+</a:t>
            </a:r>
            <a:r>
              <a:rPr sz="1300" spc="-30" dirty="0">
                <a:solidFill>
                  <a:srgbClr val="231815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 </a:t>
            </a:r>
            <a:r>
              <a:rPr sz="1300" b="1" spc="0" dirty="0">
                <a:solidFill>
                  <a:srgbClr val="231815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BESS</a:t>
            </a:r>
            <a:endParaRPr lang="en-US" altLang="en-US" sz="1300" dirty="0"/>
          </a:p>
        </p:txBody>
      </p:sp>
      <p:sp>
        <p:nvSpPr>
          <p:cNvPr id="46" name="textbox 44"/>
          <p:cNvSpPr/>
          <p:nvPr/>
        </p:nvSpPr>
        <p:spPr>
          <a:xfrm>
            <a:off x="8379542" y="4983480"/>
            <a:ext cx="4246879" cy="38544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2830"/>
              </a:lnSpc>
            </a:pPr>
            <a:r>
              <a:rPr sz="2300" b="1" spc="0" dirty="0">
                <a:solidFill>
                  <a:srgbClr val="F4631D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Clean</a:t>
            </a:r>
            <a:r>
              <a:rPr sz="2300" spc="5570" dirty="0">
                <a:solidFill>
                  <a:srgbClr val="F4631D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300" b="1" spc="0" dirty="0">
                <a:solidFill>
                  <a:srgbClr val="F4631D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Power</a:t>
            </a:r>
            <a:r>
              <a:rPr sz="2300" spc="5550" dirty="0">
                <a:solidFill>
                  <a:srgbClr val="F4631D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2300" b="1" spc="0" dirty="0">
                <a:solidFill>
                  <a:srgbClr val="F4631D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Supply</a:t>
            </a:r>
            <a:endParaRPr lang="en-US" altLang="en-US" sz="2300" dirty="0"/>
          </a:p>
        </p:txBody>
      </p:sp>
      <p:grpSp>
        <p:nvGrpSpPr>
          <p:cNvPr id="47" name="group 4"/>
          <p:cNvGrpSpPr/>
          <p:nvPr/>
        </p:nvGrpSpPr>
        <p:grpSpPr>
          <a:xfrm rot="21600000">
            <a:off x="13878777" y="4305562"/>
            <a:ext cx="1055827" cy="1055827"/>
            <a:chOff x="0" y="0"/>
            <a:chExt cx="1055827" cy="1055827"/>
          </a:xfrm>
        </p:grpSpPr>
        <p:pic>
          <p:nvPicPr>
            <p:cNvPr id="48" name="picture 45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rot="21600000">
              <a:off x="0" y="0"/>
              <a:ext cx="1055827" cy="1055827"/>
            </a:xfrm>
            <a:prstGeom prst="rect">
              <a:avLst/>
            </a:prstGeom>
          </p:spPr>
        </p:pic>
        <p:sp>
          <p:nvSpPr>
            <p:cNvPr id="49" name="textbox 46"/>
            <p:cNvSpPr/>
            <p:nvPr/>
          </p:nvSpPr>
          <p:spPr>
            <a:xfrm>
              <a:off x="-12700" y="-12700"/>
              <a:ext cx="1081405" cy="1125219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51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7000"/>
                </a:lnSpc>
              </a:pPr>
              <a:endParaRPr lang="en-US" altLang="en-US" sz="100" dirty="0"/>
            </a:p>
            <a:p>
              <a:pPr marL="140970" indent="59690" algn="l" rtl="0" eaLnBrk="0">
                <a:lnSpc>
                  <a:spcPct val="96000"/>
                </a:lnSpc>
              </a:pPr>
              <a:r>
                <a:rPr sz="2300" b="1" spc="-20" dirty="0">
                  <a:solidFill>
                    <a:srgbClr val="E60012">
                      <a:alpha val="100000"/>
                    </a:srgbClr>
                  </a:solidFill>
                  <a:latin typeface="Roboto" panose="02000000000000000000"/>
                  <a:ea typeface="Roboto" panose="02000000000000000000"/>
                  <a:cs typeface="Roboto" panose="02000000000000000000"/>
                </a:rPr>
                <a:t>100%</a:t>
              </a:r>
              <a:r>
                <a:rPr sz="2300" spc="0" dirty="0">
                  <a:solidFill>
                    <a:srgbClr val="E60012">
                      <a:alpha val="100000"/>
                    </a:srgbClr>
                  </a:solidFill>
                  <a:latin typeface="Roboto" panose="02000000000000000000"/>
                  <a:ea typeface="Roboto" panose="02000000000000000000"/>
                  <a:cs typeface="Roboto" panose="02000000000000000000"/>
                </a:rPr>
                <a:t>  </a:t>
              </a:r>
              <a:r>
                <a:rPr sz="1500" b="1" spc="30" dirty="0">
                  <a:solidFill>
                    <a:srgbClr val="E60012">
                      <a:alpha val="100000"/>
                    </a:srgbClr>
                  </a:solidFill>
                  <a:latin typeface="Roboto" panose="02000000000000000000"/>
                  <a:ea typeface="Roboto" panose="02000000000000000000"/>
                  <a:cs typeface="Roboto" panose="02000000000000000000"/>
                </a:rPr>
                <a:t>TESTIN</a:t>
              </a:r>
              <a:r>
                <a:rPr sz="1500" b="1" spc="20" dirty="0">
                  <a:solidFill>
                    <a:srgbClr val="E60012">
                      <a:alpha val="100000"/>
                    </a:srgbClr>
                  </a:solidFill>
                  <a:latin typeface="Roboto" panose="02000000000000000000"/>
                  <a:ea typeface="Roboto" panose="02000000000000000000"/>
                  <a:cs typeface="Roboto" panose="02000000000000000000"/>
                </a:rPr>
                <a:t>G</a:t>
              </a:r>
              <a:endParaRPr lang="en-US" altLang="en-US" sz="1500" dirty="0"/>
            </a:p>
          </p:txBody>
        </p:sp>
      </p:grpSp>
      <p:sp>
        <p:nvSpPr>
          <p:cNvPr id="50" name="textbox 47"/>
          <p:cNvSpPr/>
          <p:nvPr/>
        </p:nvSpPr>
        <p:spPr>
          <a:xfrm>
            <a:off x="8359551" y="6801092"/>
            <a:ext cx="2061210" cy="48768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6000"/>
              </a:lnSpc>
            </a:pPr>
            <a:endParaRPr lang="en-US" altLang="en-US" sz="100" dirty="0"/>
          </a:p>
          <a:p>
            <a:pPr marL="22225" indent="-9525" algn="l" rtl="0" eaLnBrk="0">
              <a:lnSpc>
                <a:spcPct val="95000"/>
              </a:lnSpc>
            </a:pPr>
            <a:r>
              <a:rPr sz="1000" i="1" spc="0" dirty="0">
                <a:solidFill>
                  <a:srgbClr val="86868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Mob</a:t>
            </a:r>
            <a:r>
              <a:rPr sz="1000" i="1" spc="-10" dirty="0">
                <a:solidFill>
                  <a:srgbClr val="86868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/</a:t>
            </a:r>
            <a:r>
              <a:rPr sz="1000" i="1" spc="0" dirty="0">
                <a:solidFill>
                  <a:srgbClr val="86868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WhatsApp</a:t>
            </a:r>
            <a:r>
              <a:rPr sz="1000" i="1" spc="-10" dirty="0">
                <a:solidFill>
                  <a:srgbClr val="86868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:</a:t>
            </a:r>
            <a:r>
              <a:rPr sz="1000" spc="0" dirty="0">
                <a:solidFill>
                  <a:srgbClr val="86868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000" i="1" spc="0" dirty="0">
                <a:solidFill>
                  <a:srgbClr val="86868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+86</a:t>
            </a:r>
            <a:r>
              <a:rPr sz="1000" spc="0" dirty="0">
                <a:solidFill>
                  <a:srgbClr val="86868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000" i="1" spc="0" dirty="0">
                <a:solidFill>
                  <a:srgbClr val="86868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158</a:t>
            </a:r>
            <a:r>
              <a:rPr sz="1000" spc="0" dirty="0">
                <a:solidFill>
                  <a:srgbClr val="86868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000" i="1" spc="0" dirty="0">
                <a:solidFill>
                  <a:srgbClr val="86868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0076</a:t>
            </a:r>
            <a:r>
              <a:rPr sz="1000" spc="0" dirty="0">
                <a:solidFill>
                  <a:srgbClr val="86868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000" i="1" spc="0" dirty="0">
                <a:solidFill>
                  <a:srgbClr val="86868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5605</a:t>
            </a:r>
            <a:r>
              <a:rPr sz="1000" spc="0" dirty="0">
                <a:solidFill>
                  <a:srgbClr val="86868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000" i="1" spc="0" dirty="0">
                <a:solidFill>
                  <a:srgbClr val="86868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Tel</a:t>
            </a:r>
            <a:r>
              <a:rPr sz="1000" i="1" spc="-10" dirty="0">
                <a:solidFill>
                  <a:srgbClr val="86868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:</a:t>
            </a:r>
            <a:r>
              <a:rPr sz="1000" spc="-10" dirty="0">
                <a:solidFill>
                  <a:srgbClr val="86868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 </a:t>
            </a:r>
            <a:r>
              <a:rPr sz="1000" i="1" spc="-10" dirty="0">
                <a:solidFill>
                  <a:srgbClr val="86868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(021)</a:t>
            </a:r>
            <a:r>
              <a:rPr sz="1000" spc="-10" dirty="0">
                <a:solidFill>
                  <a:srgbClr val="86868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000" i="1" spc="0" dirty="0">
                <a:solidFill>
                  <a:srgbClr val="86868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5031</a:t>
            </a:r>
            <a:r>
              <a:rPr sz="1000" spc="0" dirty="0">
                <a:solidFill>
                  <a:srgbClr val="86868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000" i="1" spc="0" dirty="0">
                <a:solidFill>
                  <a:srgbClr val="86868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0528</a:t>
            </a:r>
            <a:endParaRPr lang="en-US" altLang="en-US" sz="1000" dirty="0"/>
          </a:p>
          <a:p>
            <a:pPr marL="14605" algn="l" rtl="0" eaLnBrk="0">
              <a:lnSpc>
                <a:spcPts val="1240"/>
              </a:lnSpc>
              <a:spcBef>
                <a:spcPts val="130"/>
              </a:spcBef>
            </a:pPr>
            <a:r>
              <a:rPr sz="1000" i="1" spc="-10" dirty="0">
                <a:solidFill>
                  <a:srgbClr val="86868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E-ma</a:t>
            </a:r>
            <a:r>
              <a:rPr sz="1000" i="1" spc="0" dirty="0">
                <a:solidFill>
                  <a:srgbClr val="86868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il</a:t>
            </a:r>
            <a:r>
              <a:rPr sz="1000" i="1" spc="-10" dirty="0">
                <a:solidFill>
                  <a:srgbClr val="86868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:</a:t>
            </a:r>
            <a:r>
              <a:rPr sz="1000" spc="-10" dirty="0">
                <a:solidFill>
                  <a:srgbClr val="86868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000" i="1" spc="0" dirty="0">
                <a:solidFill>
                  <a:srgbClr val="86868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info</a:t>
            </a:r>
            <a:r>
              <a:rPr sz="1000" i="1" spc="-10" dirty="0">
                <a:solidFill>
                  <a:srgbClr val="86868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@</a:t>
            </a:r>
            <a:r>
              <a:rPr sz="1000" i="1" spc="0" dirty="0">
                <a:solidFill>
                  <a:srgbClr val="86868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enerbond</a:t>
            </a:r>
            <a:r>
              <a:rPr sz="1000" i="1" spc="-10" dirty="0">
                <a:solidFill>
                  <a:srgbClr val="86868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.</a:t>
            </a:r>
            <a:r>
              <a:rPr sz="1000" i="1" spc="0" dirty="0">
                <a:solidFill>
                  <a:srgbClr val="86868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com</a:t>
            </a:r>
            <a:endParaRPr lang="en-US" altLang="en-US" sz="1000" dirty="0"/>
          </a:p>
        </p:txBody>
      </p:sp>
      <p:pic>
        <p:nvPicPr>
          <p:cNvPr id="51" name="picture 4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1600000">
            <a:off x="14109757" y="6260975"/>
            <a:ext cx="791999" cy="791995"/>
          </a:xfrm>
          <a:prstGeom prst="rect">
            <a:avLst/>
          </a:prstGeom>
        </p:spPr>
      </p:pic>
      <p:sp>
        <p:nvSpPr>
          <p:cNvPr id="52" name="textbox 49"/>
          <p:cNvSpPr/>
          <p:nvPr/>
        </p:nvSpPr>
        <p:spPr>
          <a:xfrm>
            <a:off x="5844950" y="2139992"/>
            <a:ext cx="600075" cy="6953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000"/>
              </a:lnSpc>
            </a:pPr>
            <a:endParaRPr lang="en-US" altLang="en-US" sz="100" dirty="0"/>
          </a:p>
          <a:p>
            <a:pPr marL="195580" algn="l" rtl="0" eaLnBrk="0">
              <a:lnSpc>
                <a:spcPct val="82000"/>
              </a:lnSpc>
            </a:pPr>
            <a:r>
              <a:rPr sz="600" spc="2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80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00</a:t>
            </a:r>
            <a:endParaRPr lang="en-US" altLang="en-US" sz="600" dirty="0"/>
          </a:p>
          <a:p>
            <a:pPr marL="195580" algn="l" rtl="0" eaLnBrk="0">
              <a:lnSpc>
                <a:spcPct val="82000"/>
              </a:lnSpc>
              <a:spcBef>
                <a:spcPts val="190"/>
              </a:spcBef>
            </a:pPr>
            <a:r>
              <a:rPr sz="600" spc="2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80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00</a:t>
            </a:r>
            <a:endParaRPr lang="en-US" altLang="en-US" sz="600" dirty="0"/>
          </a:p>
          <a:p>
            <a:pPr marL="57150" algn="l" rtl="0" eaLnBrk="0">
              <a:lnSpc>
                <a:spcPct val="86000"/>
              </a:lnSpc>
              <a:spcBef>
                <a:spcPts val="165"/>
              </a:spcBef>
            </a:pPr>
            <a:r>
              <a:rPr sz="600" spc="3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380,3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L/N/PE</a:t>
            </a:r>
            <a:endParaRPr lang="en-US" altLang="en-US" sz="600" dirty="0"/>
          </a:p>
          <a:p>
            <a:pPr marL="172720" algn="l" rtl="0" eaLnBrk="0">
              <a:lnSpc>
                <a:spcPct val="85000"/>
              </a:lnSpc>
              <a:spcBef>
                <a:spcPts val="165"/>
              </a:spcBef>
            </a:pPr>
            <a:r>
              <a:rPr sz="600" spc="2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50</a:t>
            </a:r>
            <a:r>
              <a:rPr sz="600" spc="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/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60</a:t>
            </a:r>
            <a:endParaRPr lang="en-US" altLang="en-US" sz="600" dirty="0"/>
          </a:p>
          <a:p>
            <a:pPr marL="233045" algn="l" rtl="0" eaLnBrk="0">
              <a:lnSpc>
                <a:spcPct val="82000"/>
              </a:lnSpc>
              <a:spcBef>
                <a:spcPts val="185"/>
              </a:spcBef>
            </a:pPr>
            <a:r>
              <a:rPr sz="6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12</a:t>
            </a:r>
            <a:endParaRPr lang="en-US" altLang="en-US" sz="600" dirty="0"/>
          </a:p>
          <a:p>
            <a:pPr marL="12700" algn="l" rtl="0" eaLnBrk="0">
              <a:lnSpc>
                <a:spcPts val="775"/>
              </a:lnSpc>
              <a:spcBef>
                <a:spcPts val="60"/>
              </a:spcBef>
            </a:pP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from</a:t>
            </a:r>
            <a:r>
              <a:rPr sz="600" spc="5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spc="5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0.8</a:t>
            </a:r>
            <a:r>
              <a:rPr sz="600" spc="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leading</a:t>
            </a:r>
            <a:endParaRPr lang="en-US" altLang="en-US" sz="600" dirty="0"/>
          </a:p>
          <a:p>
            <a:pPr marL="201930" algn="l" rtl="0" eaLnBrk="0">
              <a:lnSpc>
                <a:spcPct val="81000"/>
              </a:lnSpc>
              <a:spcBef>
                <a:spcPts val="140"/>
              </a:spcBef>
            </a:pPr>
            <a:r>
              <a:rPr sz="600" spc="2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&lt;</a:t>
            </a:r>
            <a:r>
              <a:rPr sz="600" spc="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3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%</a:t>
            </a:r>
            <a:endParaRPr lang="en-US" altLang="en-US" sz="600" dirty="0"/>
          </a:p>
        </p:txBody>
      </p:sp>
      <p:sp>
        <p:nvSpPr>
          <p:cNvPr id="53" name="textbox 50"/>
          <p:cNvSpPr/>
          <p:nvPr/>
        </p:nvSpPr>
        <p:spPr>
          <a:xfrm>
            <a:off x="2793892" y="4483158"/>
            <a:ext cx="2446020" cy="17208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9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7000"/>
              </a:lnSpc>
            </a:pPr>
            <a:r>
              <a:rPr sz="1100" b="1" spc="0" dirty="0">
                <a:solidFill>
                  <a:srgbClr val="D732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Capwall</a:t>
            </a:r>
            <a:r>
              <a:rPr sz="1100" spc="90" dirty="0">
                <a:solidFill>
                  <a:srgbClr val="D732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100" b="1" spc="90" dirty="0">
                <a:solidFill>
                  <a:srgbClr val="D732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400</a:t>
            </a:r>
            <a:r>
              <a:rPr sz="1100" b="1" spc="0" dirty="0">
                <a:solidFill>
                  <a:srgbClr val="D732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V</a:t>
            </a:r>
            <a:r>
              <a:rPr sz="1100" b="1" spc="90" dirty="0">
                <a:solidFill>
                  <a:srgbClr val="D732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14.4</a:t>
            </a:r>
            <a:r>
              <a:rPr sz="1100" b="1" spc="0" dirty="0">
                <a:solidFill>
                  <a:srgbClr val="D732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kWh</a:t>
            </a:r>
            <a:r>
              <a:rPr sz="1100" b="1" spc="90" dirty="0">
                <a:solidFill>
                  <a:srgbClr val="D732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/345</a:t>
            </a:r>
            <a:r>
              <a:rPr sz="1100" b="1" spc="0" dirty="0">
                <a:solidFill>
                  <a:srgbClr val="D732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V</a:t>
            </a:r>
            <a:r>
              <a:rPr sz="1100" b="1" spc="60" dirty="0">
                <a:solidFill>
                  <a:srgbClr val="D732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1</a:t>
            </a:r>
            <a:r>
              <a:rPr sz="1100" b="1" spc="0" dirty="0">
                <a:solidFill>
                  <a:srgbClr val="D732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0kWh</a:t>
            </a:r>
            <a:endParaRPr lang="en-US" altLang="en-US" sz="1100" dirty="0"/>
          </a:p>
        </p:txBody>
      </p:sp>
      <p:sp>
        <p:nvSpPr>
          <p:cNvPr id="54" name="textbox 51"/>
          <p:cNvSpPr/>
          <p:nvPr/>
        </p:nvSpPr>
        <p:spPr>
          <a:xfrm>
            <a:off x="948055" y="4474060"/>
            <a:ext cx="1823085" cy="18859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1285"/>
              </a:lnSpc>
            </a:pPr>
            <a:r>
              <a:rPr sz="900" b="1" spc="0" dirty="0">
                <a:solidFill>
                  <a:srgbClr val="23181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Battery</a:t>
            </a:r>
            <a:r>
              <a:rPr sz="900" spc="340" dirty="0">
                <a:solidFill>
                  <a:srgbClr val="23181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900" b="1" spc="0" dirty="0">
                <a:solidFill>
                  <a:srgbClr val="23181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energy</a:t>
            </a:r>
            <a:r>
              <a:rPr sz="900" spc="340" dirty="0">
                <a:solidFill>
                  <a:srgbClr val="23181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900" b="1" spc="0" dirty="0">
                <a:solidFill>
                  <a:srgbClr val="23181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storage</a:t>
            </a:r>
            <a:r>
              <a:rPr sz="900" spc="310" dirty="0">
                <a:solidFill>
                  <a:srgbClr val="23181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900" b="1" spc="0" dirty="0">
                <a:solidFill>
                  <a:srgbClr val="23181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system</a:t>
            </a:r>
            <a:endParaRPr lang="en-US" altLang="en-US" sz="900" dirty="0"/>
          </a:p>
        </p:txBody>
      </p:sp>
      <p:sp>
        <p:nvSpPr>
          <p:cNvPr id="55" name="textbox 52"/>
          <p:cNvSpPr/>
          <p:nvPr/>
        </p:nvSpPr>
        <p:spPr>
          <a:xfrm>
            <a:off x="946572" y="832767"/>
            <a:ext cx="1682750" cy="16700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8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900" b="1" spc="0" dirty="0">
                <a:solidFill>
                  <a:srgbClr val="23181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Inverters</a:t>
            </a:r>
            <a:r>
              <a:rPr sz="900" spc="130" dirty="0">
                <a:solidFill>
                  <a:srgbClr val="23181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100" b="1" spc="130" dirty="0">
                <a:solidFill>
                  <a:srgbClr val="23181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6</a:t>
            </a:r>
            <a:r>
              <a:rPr sz="1100" b="1" spc="0" dirty="0">
                <a:solidFill>
                  <a:srgbClr val="23181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kW</a:t>
            </a:r>
            <a:r>
              <a:rPr sz="1100" b="1" spc="130" dirty="0">
                <a:solidFill>
                  <a:srgbClr val="23181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-8</a:t>
            </a:r>
            <a:r>
              <a:rPr sz="1100" b="1" spc="0" dirty="0">
                <a:solidFill>
                  <a:srgbClr val="23181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kW</a:t>
            </a:r>
            <a:r>
              <a:rPr sz="1100" b="1" spc="130" dirty="0">
                <a:solidFill>
                  <a:srgbClr val="23181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-1</a:t>
            </a:r>
            <a:r>
              <a:rPr sz="1100" b="1" spc="80" dirty="0">
                <a:solidFill>
                  <a:srgbClr val="23181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0</a:t>
            </a:r>
            <a:r>
              <a:rPr sz="1100" b="1" spc="0" dirty="0">
                <a:solidFill>
                  <a:srgbClr val="23181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kW</a:t>
            </a:r>
            <a:endParaRPr lang="en-US" altLang="en-US" sz="1100" dirty="0"/>
          </a:p>
        </p:txBody>
      </p:sp>
      <p:pic>
        <p:nvPicPr>
          <p:cNvPr id="56" name="picture 5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1600000">
            <a:off x="0" y="18000"/>
            <a:ext cx="363175" cy="345173"/>
          </a:xfrm>
          <a:prstGeom prst="rect">
            <a:avLst/>
          </a:prstGeom>
        </p:spPr>
      </p:pic>
      <p:pic>
        <p:nvPicPr>
          <p:cNvPr id="57" name="picture 5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1600000">
            <a:off x="15476824" y="18000"/>
            <a:ext cx="363123" cy="345173"/>
          </a:xfrm>
          <a:prstGeom prst="rect">
            <a:avLst/>
          </a:prstGeom>
        </p:spPr>
      </p:pic>
      <p:pic>
        <p:nvPicPr>
          <p:cNvPr id="58" name="picture 5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1600000">
            <a:off x="0" y="7556825"/>
            <a:ext cx="363175" cy="345172"/>
          </a:xfrm>
          <a:prstGeom prst="rect">
            <a:avLst/>
          </a:prstGeom>
        </p:spPr>
      </p:pic>
      <p:pic>
        <p:nvPicPr>
          <p:cNvPr id="59" name="picture 5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21600000">
            <a:off x="15476824" y="7556825"/>
            <a:ext cx="363123" cy="345172"/>
          </a:xfrm>
          <a:prstGeom prst="rect">
            <a:avLst/>
          </a:prstGeom>
        </p:spPr>
      </p:pic>
      <p:sp>
        <p:nvSpPr>
          <p:cNvPr id="60" name="textbox 57"/>
          <p:cNvSpPr/>
          <p:nvPr/>
        </p:nvSpPr>
        <p:spPr>
          <a:xfrm>
            <a:off x="14231083" y="7085507"/>
            <a:ext cx="551180" cy="13588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7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0000"/>
              </a:lnSpc>
            </a:pPr>
            <a:r>
              <a:rPr sz="900" spc="-10" dirty="0">
                <a:solidFill>
                  <a:srgbClr val="86868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Wh</a:t>
            </a:r>
            <a:r>
              <a:rPr sz="900" spc="0" dirty="0">
                <a:solidFill>
                  <a:srgbClr val="868686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atsApp</a:t>
            </a:r>
            <a:endParaRPr lang="en-US" altLang="en-US" sz="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"/>
          <p:cNvSpPr/>
          <p:nvPr/>
        </p:nvSpPr>
        <p:spPr>
          <a:xfrm>
            <a:off x="251993" y="1152918"/>
            <a:ext cx="7668006" cy="3129673"/>
          </a:xfrm>
          <a:prstGeom prst="rect">
            <a:avLst/>
          </a:prstGeom>
          <a:solidFill>
            <a:srgbClr val="FFE4D8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59" name="picture 5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1955531" y="6072727"/>
            <a:ext cx="130213" cy="237689"/>
          </a:xfrm>
          <a:prstGeom prst="rect">
            <a:avLst/>
          </a:prstGeom>
        </p:spPr>
      </p:pic>
      <p:pic>
        <p:nvPicPr>
          <p:cNvPr id="60" name="picture 6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2739115" y="5045564"/>
            <a:ext cx="1204377" cy="512263"/>
          </a:xfrm>
          <a:prstGeom prst="rect">
            <a:avLst/>
          </a:prstGeom>
        </p:spPr>
      </p:pic>
      <p:sp>
        <p:nvSpPr>
          <p:cNvPr id="61" name="rect"/>
          <p:cNvSpPr/>
          <p:nvPr/>
        </p:nvSpPr>
        <p:spPr>
          <a:xfrm>
            <a:off x="2811856" y="4966043"/>
            <a:ext cx="452882" cy="185013"/>
          </a:xfrm>
          <a:prstGeom prst="rect">
            <a:avLst/>
          </a:prstGeom>
          <a:solidFill>
            <a:srgbClr val="D1D3D4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62" name="rect"/>
          <p:cNvSpPr/>
          <p:nvPr/>
        </p:nvSpPr>
        <p:spPr>
          <a:xfrm>
            <a:off x="1688459" y="6876317"/>
            <a:ext cx="765606" cy="6388"/>
          </a:xfrm>
          <a:prstGeom prst="rect">
            <a:avLst/>
          </a:prstGeom>
          <a:solidFill>
            <a:srgbClr val="231815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63" name="rect"/>
          <p:cNvSpPr/>
          <p:nvPr/>
        </p:nvSpPr>
        <p:spPr>
          <a:xfrm>
            <a:off x="1688459" y="6650134"/>
            <a:ext cx="765606" cy="6388"/>
          </a:xfrm>
          <a:prstGeom prst="rect">
            <a:avLst/>
          </a:prstGeom>
          <a:solidFill>
            <a:srgbClr val="231815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64" name="rect"/>
          <p:cNvSpPr/>
          <p:nvPr/>
        </p:nvSpPr>
        <p:spPr>
          <a:xfrm>
            <a:off x="1825040" y="6466281"/>
            <a:ext cx="443140" cy="490626"/>
          </a:xfrm>
          <a:prstGeom prst="rect">
            <a:avLst/>
          </a:prstGeom>
          <a:solidFill>
            <a:srgbClr val="D1D3D4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65" name="rect"/>
          <p:cNvSpPr/>
          <p:nvPr/>
        </p:nvSpPr>
        <p:spPr>
          <a:xfrm>
            <a:off x="2295969" y="4848326"/>
            <a:ext cx="443141" cy="729932"/>
          </a:xfrm>
          <a:prstGeom prst="rect">
            <a:avLst/>
          </a:prstGeom>
          <a:solidFill>
            <a:srgbClr val="D1D3D4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aphicFrame>
        <p:nvGraphicFramePr>
          <p:cNvPr id="66" name="table 66"/>
          <p:cNvGraphicFramePr>
            <a:graphicFrameLocks noGrp="1"/>
          </p:cNvGraphicFramePr>
          <p:nvPr/>
        </p:nvGraphicFramePr>
        <p:xfrm>
          <a:off x="903568" y="4837695"/>
          <a:ext cx="6458585" cy="2147570"/>
        </p:xfrm>
        <a:graphic>
          <a:graphicData uri="http://schemas.openxmlformats.org/drawingml/2006/table">
            <a:tbl>
              <a:tblPr/>
              <a:tblGrid>
                <a:gridCol w="323215"/>
                <a:gridCol w="6135370"/>
              </a:tblGrid>
              <a:tr h="214757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</a:pPr>
                      <a:endParaRPr lang="en-US" altLang="en-US" sz="900" dirty="0"/>
                    </a:p>
                    <a:p>
                      <a:pPr marL="60960" algn="l" rtl="0" eaLnBrk="0">
                        <a:lnSpc>
                          <a:spcPct val="82000"/>
                        </a:lnSpc>
                        <a:spcBef>
                          <a:spcPts val="5"/>
                        </a:spcBef>
                      </a:pPr>
                      <a:r>
                        <a:rPr sz="7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PV</a:t>
                      </a:r>
                      <a:r>
                        <a:rPr sz="700" spc="-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endParaRPr lang="en-US" altLang="en-US" sz="7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marL="60960" algn="l" rtl="0" eaLnBrk="0">
                        <a:lnSpc>
                          <a:spcPct val="82000"/>
                        </a:lnSpc>
                        <a:spcBef>
                          <a:spcPts val="215"/>
                        </a:spcBef>
                      </a:pPr>
                      <a:r>
                        <a:rPr sz="7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PV</a:t>
                      </a:r>
                      <a:r>
                        <a:rPr sz="700" spc="-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</a:t>
                      </a:r>
                      <a:endParaRPr lang="en-US" altLang="en-US" sz="700" dirty="0"/>
                    </a:p>
                    <a:p>
                      <a:pPr algn="l" rtl="0" eaLnBrk="0">
                        <a:lnSpc>
                          <a:spcPct val="109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9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9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9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9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9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83000"/>
                        </a:lnSpc>
                      </a:pPr>
                      <a:endParaRPr lang="en-US" altLang="en-US" sz="100" dirty="0"/>
                    </a:p>
                    <a:p>
                      <a:pPr algn="l" rtl="0" eaLnBrk="0">
                        <a:lnSpc>
                          <a:spcPct val="83000"/>
                        </a:lnSpc>
                        <a:spcBef>
                          <a:spcPts val="0"/>
                        </a:spcBef>
                      </a:pPr>
                      <a:r>
                        <a:rPr sz="7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Batt</a:t>
                      </a:r>
                      <a:r>
                        <a:rPr sz="7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ery</a:t>
                      </a:r>
                      <a:endParaRPr lang="en-US" altLang="en-US" sz="7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23000"/>
                        </a:lnSpc>
                      </a:pPr>
                      <a:endParaRPr lang="en-US" altLang="en-US" sz="1000" dirty="0"/>
                    </a:p>
                    <a:p>
                      <a:pPr marL="1666875" algn="l" rtl="0" eaLnBrk="0">
                        <a:lnSpc>
                          <a:spcPct val="82000"/>
                        </a:lnSpc>
                        <a:spcBef>
                          <a:spcPts val="5"/>
                        </a:spcBef>
                      </a:pPr>
                      <a:r>
                        <a:rPr sz="7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MPPT</a:t>
                      </a:r>
                      <a:r>
                        <a:rPr sz="700" spc="4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endParaRPr lang="en-US" altLang="en-US" sz="700" dirty="0"/>
                    </a:p>
                    <a:p>
                      <a:pPr marL="1132840" algn="l" rtl="0" eaLnBrk="0">
                        <a:lnSpc>
                          <a:spcPct val="73000"/>
                        </a:lnSpc>
                        <a:spcBef>
                          <a:spcPts val="565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DC</a:t>
                      </a:r>
                      <a:r>
                        <a:rPr sz="600" spc="39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EMI</a:t>
                      </a:r>
                      <a:endParaRPr lang="en-US" altLang="en-US" sz="600" dirty="0"/>
                    </a:p>
                    <a:p>
                      <a:pPr marL="5386070" algn="l" rtl="0" eaLnBrk="0">
                        <a:lnSpc>
                          <a:spcPts val="545"/>
                        </a:lnSpc>
                      </a:pPr>
                      <a:r>
                        <a:rPr sz="7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</a:t>
                      </a:r>
                      <a:r>
                        <a:rPr sz="7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</a:t>
                      </a:r>
                      <a:endParaRPr lang="en-US" altLang="en-US" sz="700" dirty="0"/>
                    </a:p>
                    <a:p>
                      <a:pPr marL="5285740" algn="l" rtl="0" eaLnBrk="0">
                        <a:lnSpc>
                          <a:spcPts val="1255"/>
                        </a:lnSpc>
                      </a:pPr>
                      <a:r>
                        <a:rPr sz="7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Break</a:t>
                      </a:r>
                      <a:r>
                        <a:rPr sz="7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er</a:t>
                      </a:r>
                      <a:endParaRPr lang="en-US" altLang="en-US" sz="700" dirty="0"/>
                    </a:p>
                    <a:p>
                      <a:pPr marL="4020820" algn="l" rtl="0" eaLnBrk="0">
                        <a:lnSpc>
                          <a:spcPct val="82000"/>
                        </a:lnSpc>
                        <a:spcBef>
                          <a:spcPts val="960"/>
                        </a:spcBef>
                      </a:pPr>
                      <a:r>
                        <a:rPr sz="7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L</a:t>
                      </a:r>
                      <a:r>
                        <a:rPr sz="7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 </a:t>
                      </a:r>
                      <a:r>
                        <a:rPr sz="7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                             </a:t>
                      </a:r>
                      <a:r>
                        <a:rPr sz="7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L</a:t>
                      </a:r>
                      <a:endParaRPr lang="en-US" altLang="en-US" sz="700" dirty="0"/>
                    </a:p>
                    <a:p>
                      <a:pPr algn="l" rtl="0" eaLnBrk="0">
                        <a:lnSpc>
                          <a:spcPct val="196000"/>
                        </a:lnSpc>
                      </a:pPr>
                      <a:endParaRPr lang="en-US" altLang="en-US" sz="1000" dirty="0"/>
                    </a:p>
                    <a:p>
                      <a:pPr marL="4228465" algn="l" rtl="0" eaLnBrk="0">
                        <a:lnSpc>
                          <a:spcPct val="95000"/>
                        </a:lnSpc>
                        <a:spcBef>
                          <a:spcPts val="220"/>
                        </a:spcBef>
                      </a:pPr>
                      <a:r>
                        <a:rPr sz="1100" spc="0" baseline="-500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N</a:t>
                      </a:r>
                      <a:r>
                        <a:rPr sz="7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      </a:t>
                      </a:r>
                      <a:r>
                        <a:rPr sz="7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                      </a:t>
                      </a:r>
                      <a:r>
                        <a:rPr sz="1100" spc="0" baseline="500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N</a:t>
                      </a:r>
                      <a:endParaRPr lang="en-US" altLang="en-US" sz="715" dirty="0"/>
                    </a:p>
                    <a:p>
                      <a:pPr marL="247015" algn="l" rtl="0" eaLnBrk="0">
                        <a:lnSpc>
                          <a:spcPct val="83000"/>
                        </a:lnSpc>
                        <a:spcBef>
                          <a:spcPts val="755"/>
                        </a:spcBef>
                      </a:pPr>
                      <a:r>
                        <a:rPr sz="7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Batt</a:t>
                      </a:r>
                      <a:r>
                        <a:rPr sz="7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ery</a:t>
                      </a:r>
                      <a:r>
                        <a:rPr sz="7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  </a:t>
                      </a:r>
                      <a:endParaRPr lang="en-US" altLang="en-US" sz="700" dirty="0"/>
                    </a:p>
                    <a:p>
                      <a:pPr marL="3629660" algn="l" rtl="0" eaLnBrk="0">
                        <a:lnSpc>
                          <a:spcPts val="535"/>
                        </a:lnSpc>
                        <a:spcBef>
                          <a:spcPts val="540"/>
                        </a:spcBef>
                      </a:pPr>
                      <a:r>
                        <a:rPr sz="7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L</a:t>
                      </a:r>
                      <a:r>
                        <a:rPr sz="7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oad</a:t>
                      </a:r>
                      <a:endParaRPr lang="en-US" altLang="en-US" sz="700" dirty="0"/>
                    </a:p>
                    <a:p>
                      <a:pPr marL="3568700" algn="l" rtl="0" eaLnBrk="0">
                        <a:lnSpc>
                          <a:spcPts val="1465"/>
                        </a:lnSpc>
                      </a:pPr>
                      <a:r>
                        <a:rPr sz="7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Break</a:t>
                      </a:r>
                      <a:r>
                        <a:rPr sz="7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er</a:t>
                      </a:r>
                      <a:endParaRPr lang="en-US" altLang="en-US" sz="700" dirty="0"/>
                    </a:p>
                    <a:p>
                      <a:pPr marL="660400" algn="l" rtl="0" eaLnBrk="0">
                        <a:lnSpc>
                          <a:spcPct val="85000"/>
                        </a:lnSpc>
                        <a:spcBef>
                          <a:spcPts val="455"/>
                        </a:spcBef>
                      </a:pPr>
                      <a:r>
                        <a:rPr sz="7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DC</a:t>
                      </a:r>
                      <a:r>
                        <a:rPr sz="700" spc="4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7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EMI</a:t>
                      </a:r>
                      <a:endParaRPr lang="en-US" altLang="en-US" sz="700" dirty="0"/>
                    </a:p>
                    <a:p>
                      <a:pPr algn="l" rtl="0" eaLnBrk="0">
                        <a:lnSpc>
                          <a:spcPct val="107000"/>
                        </a:lnSpc>
                      </a:pPr>
                      <a:endParaRPr lang="en-US" altLang="en-US" sz="700" dirty="0"/>
                    </a:p>
                    <a:p>
                      <a:pPr marL="4058285" algn="l" rtl="0" eaLnBrk="0">
                        <a:lnSpc>
                          <a:spcPct val="83000"/>
                        </a:lnSpc>
                        <a:spcBef>
                          <a:spcPts val="0"/>
                        </a:spcBef>
                      </a:pPr>
                      <a:r>
                        <a:rPr sz="7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L</a:t>
                      </a:r>
                      <a:r>
                        <a:rPr sz="7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oad</a:t>
                      </a:r>
                      <a:endParaRPr lang="en-US" altLang="en-US" sz="700" dirty="0"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7" name="path"/>
          <p:cNvSpPr/>
          <p:nvPr/>
        </p:nvSpPr>
        <p:spPr>
          <a:xfrm>
            <a:off x="1923411" y="6164045"/>
            <a:ext cx="199072" cy="199072"/>
          </a:xfrm>
          <a:custGeom>
            <a:avLst/>
            <a:gdLst/>
            <a:ahLst/>
            <a:cxnLst/>
            <a:rect l="0" t="0" r="0" b="0"/>
            <a:pathLst>
              <a:path w="313" h="313">
                <a:moveTo>
                  <a:pt x="308" y="156"/>
                </a:moveTo>
                <a:cubicBezTo>
                  <a:pt x="308" y="240"/>
                  <a:pt x="240" y="308"/>
                  <a:pt x="156" y="308"/>
                </a:cubicBezTo>
                <a:cubicBezTo>
                  <a:pt x="72" y="308"/>
                  <a:pt x="5" y="240"/>
                  <a:pt x="5" y="156"/>
                </a:cubicBezTo>
                <a:cubicBezTo>
                  <a:pt x="5" y="72"/>
                  <a:pt x="72" y="5"/>
                  <a:pt x="156" y="5"/>
                </a:cubicBezTo>
                <a:cubicBezTo>
                  <a:pt x="240" y="5"/>
                  <a:pt x="308" y="72"/>
                  <a:pt x="308" y="156"/>
                </a:cubicBezTo>
              </a:path>
            </a:pathLst>
          </a:custGeom>
          <a:noFill/>
          <a:ln w="6388" cap="flat">
            <a:solidFill>
              <a:srgbClr val="231815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68" name="picture 6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7919999" y="1152919"/>
            <a:ext cx="7668007" cy="1770963"/>
          </a:xfrm>
          <a:prstGeom prst="rect">
            <a:avLst/>
          </a:prstGeom>
        </p:spPr>
      </p:pic>
      <p:pic>
        <p:nvPicPr>
          <p:cNvPr id="69" name="picture 6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3715908" y="1410014"/>
            <a:ext cx="3414491" cy="2674711"/>
          </a:xfrm>
          <a:prstGeom prst="rect">
            <a:avLst/>
          </a:prstGeom>
        </p:spPr>
      </p:pic>
      <p:pic>
        <p:nvPicPr>
          <p:cNvPr id="70" name="picture 7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0" y="18000"/>
            <a:ext cx="15839947" cy="345173"/>
          </a:xfrm>
          <a:prstGeom prst="rect">
            <a:avLst/>
          </a:prstGeom>
        </p:spPr>
      </p:pic>
      <p:pic>
        <p:nvPicPr>
          <p:cNvPr id="71" name="picture 7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0" y="7556825"/>
            <a:ext cx="15839947" cy="345172"/>
          </a:xfrm>
          <a:prstGeom prst="rect">
            <a:avLst/>
          </a:prstGeom>
        </p:spPr>
      </p:pic>
      <p:pic>
        <p:nvPicPr>
          <p:cNvPr id="72" name="picture 7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8499285" y="3924960"/>
            <a:ext cx="1777796" cy="2679560"/>
          </a:xfrm>
          <a:prstGeom prst="rect">
            <a:avLst/>
          </a:prstGeom>
        </p:spPr>
      </p:pic>
      <p:sp>
        <p:nvSpPr>
          <p:cNvPr id="73" name="rect"/>
          <p:cNvSpPr/>
          <p:nvPr/>
        </p:nvSpPr>
        <p:spPr>
          <a:xfrm>
            <a:off x="10534485" y="3704983"/>
            <a:ext cx="4411332" cy="101866"/>
          </a:xfrm>
          <a:prstGeom prst="rect">
            <a:avLst/>
          </a:prstGeom>
          <a:solidFill>
            <a:srgbClr val="F4631D">
              <a:alpha val="29803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74" name="rect"/>
          <p:cNvSpPr/>
          <p:nvPr/>
        </p:nvSpPr>
        <p:spPr>
          <a:xfrm>
            <a:off x="10534992" y="3501250"/>
            <a:ext cx="4411332" cy="101866"/>
          </a:xfrm>
          <a:prstGeom prst="rect">
            <a:avLst/>
          </a:prstGeom>
          <a:solidFill>
            <a:srgbClr val="F4631D">
              <a:alpha val="29803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75" name="rect"/>
          <p:cNvSpPr/>
          <p:nvPr/>
        </p:nvSpPr>
        <p:spPr>
          <a:xfrm>
            <a:off x="10534485" y="3282848"/>
            <a:ext cx="4411332" cy="116535"/>
          </a:xfrm>
          <a:prstGeom prst="rect">
            <a:avLst/>
          </a:prstGeom>
          <a:solidFill>
            <a:srgbClr val="F4631D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76" name="rect"/>
          <p:cNvSpPr/>
          <p:nvPr/>
        </p:nvSpPr>
        <p:spPr>
          <a:xfrm>
            <a:off x="10534485" y="3908717"/>
            <a:ext cx="4411332" cy="101866"/>
          </a:xfrm>
          <a:prstGeom prst="rect">
            <a:avLst/>
          </a:prstGeom>
          <a:solidFill>
            <a:srgbClr val="F4631D">
              <a:alpha val="29803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aphicFrame>
        <p:nvGraphicFramePr>
          <p:cNvPr id="77" name="table 77"/>
          <p:cNvGraphicFramePr>
            <a:graphicFrameLocks noGrp="1"/>
          </p:cNvGraphicFramePr>
          <p:nvPr/>
        </p:nvGraphicFramePr>
        <p:xfrm>
          <a:off x="10532898" y="3281261"/>
          <a:ext cx="4413885" cy="832485"/>
        </p:xfrm>
        <a:graphic>
          <a:graphicData uri="http://schemas.openxmlformats.org/drawingml/2006/table">
            <a:tbl>
              <a:tblPr/>
              <a:tblGrid>
                <a:gridCol w="1062990"/>
                <a:gridCol w="432434"/>
                <a:gridCol w="333375"/>
                <a:gridCol w="445769"/>
                <a:gridCol w="419734"/>
                <a:gridCol w="419734"/>
                <a:gridCol w="445769"/>
                <a:gridCol w="95250"/>
                <a:gridCol w="337184"/>
                <a:gridCol w="421640"/>
              </a:tblGrid>
              <a:tr h="229234"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</a:pPr>
                      <a:endParaRPr lang="en-US" altLang="en-US" sz="100" dirty="0"/>
                    </a:p>
                    <a:p>
                      <a:pPr marL="63500" algn="l" rtl="0" eaLnBrk="0">
                        <a:lnSpc>
                          <a:spcPts val="825"/>
                        </a:lnSpc>
                        <a:spcBef>
                          <a:spcPts val="0"/>
                        </a:spcBef>
                      </a:pP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Module</a:t>
                      </a:r>
                      <a:r>
                        <a:rPr sz="600" spc="14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type</a:t>
                      </a:r>
                      <a:endParaRPr lang="en-US" altLang="en-US" sz="600" dirty="0"/>
                    </a:p>
                    <a:p>
                      <a:pPr marL="64770" algn="l" rtl="0" eaLnBrk="0">
                        <a:lnSpc>
                          <a:spcPts val="770"/>
                        </a:lnSpc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Power</a:t>
                      </a:r>
                      <a:r>
                        <a:rPr sz="600" spc="1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output</a:t>
                      </a:r>
                      <a:endParaRPr lang="en-US" altLang="en-US" sz="600" dirty="0"/>
                    </a:p>
                    <a:p>
                      <a:pPr marL="59690" indent="5080" algn="l" rtl="0" eaLnBrk="0">
                        <a:lnSpc>
                          <a:spcPct val="111000"/>
                        </a:lnSpc>
                        <a:spcBef>
                          <a:spcPts val="25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Power</a:t>
                      </a:r>
                      <a:r>
                        <a:rPr sz="600" spc="1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output</a:t>
                      </a:r>
                      <a:r>
                        <a:rPr sz="600" spc="1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tolerances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  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Module</a:t>
                      </a:r>
                      <a:r>
                        <a:rPr sz="600" spc="2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efficiency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             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Voltage</a:t>
                      </a:r>
                      <a:r>
                        <a:rPr sz="600" spc="1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at</a:t>
                      </a:r>
                      <a:r>
                        <a:rPr sz="600" spc="10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Pmax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               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Current</a:t>
                      </a:r>
                      <a:r>
                        <a:rPr sz="600" spc="1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at</a:t>
                      </a:r>
                      <a:r>
                        <a:rPr sz="600" spc="10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Pmax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               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Open</a:t>
                      </a:r>
                      <a:r>
                        <a:rPr sz="600" spc="14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-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circuit</a:t>
                      </a:r>
                      <a:r>
                        <a:rPr sz="600" spc="1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voltage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         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Short</a:t>
                      </a:r>
                      <a:r>
                        <a:rPr sz="600" spc="14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-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circuit</a:t>
                      </a:r>
                      <a:r>
                        <a:rPr sz="600" spc="1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voltage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12000"/>
                        </a:lnSpc>
                      </a:pPr>
                      <a:endParaRPr lang="en-US" altLang="en-US" sz="800" dirty="0"/>
                    </a:p>
                    <a:p>
                      <a:pPr marL="153670" algn="l" rtl="0" eaLnBrk="0">
                        <a:lnSpc>
                          <a:spcPct val="95000"/>
                        </a:lnSpc>
                        <a:spcBef>
                          <a:spcPts val="5"/>
                        </a:spcBef>
                      </a:pPr>
                      <a:r>
                        <a:rPr sz="600" spc="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</a:t>
                      </a:r>
                      <a:r>
                        <a:rPr sz="300" spc="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ma</a:t>
                      </a:r>
                      <a:r>
                        <a:rPr sz="3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x</a:t>
                      </a:r>
                      <a:endParaRPr lang="en-US" altLang="en-US" sz="300" dirty="0"/>
                    </a:p>
                    <a:p>
                      <a:pPr marL="114300" algn="l" rtl="0" eaLnBrk="0">
                        <a:lnSpc>
                          <a:spcPts val="730"/>
                        </a:lnSpc>
                      </a:pPr>
                      <a:r>
                        <a:rPr sz="600" spc="1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△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</a:t>
                      </a:r>
                      <a:r>
                        <a:rPr sz="3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max</a:t>
                      </a:r>
                      <a:endParaRPr lang="en-US" altLang="en-US" sz="300" dirty="0"/>
                    </a:p>
                    <a:p>
                      <a:pPr marL="179705" algn="l" rtl="0" eaLnBrk="0">
                        <a:lnSpc>
                          <a:spcPct val="86000"/>
                        </a:lnSpc>
                        <a:spcBef>
                          <a:spcPts val="280"/>
                        </a:spcBef>
                      </a:pPr>
                      <a:r>
                        <a:rPr sz="900" spc="50" baseline="600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η</a:t>
                      </a:r>
                      <a:r>
                        <a:rPr sz="500" spc="0" baseline="-1000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</a:t>
                      </a:r>
                      <a:endParaRPr lang="en-US" altLang="en-US" sz="325" dirty="0"/>
                    </a:p>
                    <a:p>
                      <a:pPr marL="147320" algn="l" rtl="0" eaLnBrk="0">
                        <a:lnSpc>
                          <a:spcPct val="92000"/>
                        </a:lnSpc>
                        <a:spcBef>
                          <a:spcPts val="100"/>
                        </a:spcBef>
                      </a:pPr>
                      <a:r>
                        <a:rPr sz="600" spc="4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</a:t>
                      </a:r>
                      <a:r>
                        <a:rPr sz="300" spc="4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mp</a:t>
                      </a:r>
                      <a:r>
                        <a:rPr sz="3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</a:t>
                      </a:r>
                      <a:endParaRPr lang="en-US" altLang="en-US" sz="300" dirty="0"/>
                    </a:p>
                    <a:p>
                      <a:pPr marL="168275" algn="l" rtl="0" eaLnBrk="0">
                        <a:lnSpc>
                          <a:spcPct val="92000"/>
                        </a:lnSpc>
                        <a:spcBef>
                          <a:spcPts val="140"/>
                        </a:spcBef>
                      </a:pPr>
                      <a:r>
                        <a:rPr sz="600" spc="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I</a:t>
                      </a:r>
                      <a:r>
                        <a:rPr sz="300" spc="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</a:t>
                      </a:r>
                      <a:r>
                        <a:rPr sz="3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</a:t>
                      </a:r>
                      <a:r>
                        <a:rPr sz="3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</a:t>
                      </a:r>
                      <a:endParaRPr lang="en-US" altLang="en-US" sz="300" dirty="0"/>
                    </a:p>
                    <a:p>
                      <a:pPr marL="167640" algn="l" rtl="0" eaLnBrk="0">
                        <a:lnSpc>
                          <a:spcPct val="99000"/>
                        </a:lnSpc>
                        <a:spcBef>
                          <a:spcPts val="145"/>
                        </a:spcBef>
                      </a:pPr>
                      <a:r>
                        <a:rPr sz="600" spc="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</a:t>
                      </a:r>
                      <a:r>
                        <a:rPr sz="300" spc="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</a:t>
                      </a:r>
                      <a:r>
                        <a:rPr sz="3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</a:t>
                      </a:r>
                      <a:endParaRPr lang="en-US" altLang="en-US" sz="300" dirty="0"/>
                    </a:p>
                    <a:p>
                      <a:pPr marL="190500" algn="l" rtl="0" eaLnBrk="0">
                        <a:lnSpc>
                          <a:spcPct val="94000"/>
                        </a:lnSpc>
                        <a:spcBef>
                          <a:spcPts val="85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I</a:t>
                      </a:r>
                      <a:r>
                        <a:rPr sz="3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sc</a:t>
                      </a:r>
                      <a:endParaRPr lang="en-US" altLang="en-US" sz="3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900" dirty="0"/>
                    </a:p>
                    <a:p>
                      <a:pPr algn="l" rtl="0" eaLnBrk="0">
                        <a:lnSpc>
                          <a:spcPct val="9000"/>
                        </a:lnSpc>
                      </a:pPr>
                      <a:endParaRPr lang="en-US" altLang="en-US" sz="100" dirty="0"/>
                    </a:p>
                    <a:p>
                      <a:pPr marL="128270" algn="l" rtl="0" eaLnBrk="0">
                        <a:lnSpc>
                          <a:spcPct val="830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W</a:t>
                      </a:r>
                      <a:endParaRPr lang="en-US" altLang="en-US" sz="600" dirty="0"/>
                    </a:p>
                    <a:p>
                      <a:pPr marL="128270" algn="l" rtl="0" eaLnBrk="0">
                        <a:lnSpc>
                          <a:spcPct val="83000"/>
                        </a:lnSpc>
                        <a:spcBef>
                          <a:spcPts val="20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W</a:t>
                      </a:r>
                      <a:endParaRPr lang="en-US" altLang="en-US" sz="600" dirty="0"/>
                    </a:p>
                    <a:p>
                      <a:pPr marL="130175" algn="l" rtl="0" eaLnBrk="0">
                        <a:lnSpc>
                          <a:spcPts val="775"/>
                        </a:lnSpc>
                        <a:spcBef>
                          <a:spcPts val="70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%</a:t>
                      </a:r>
                      <a:endParaRPr lang="en-US" altLang="en-US" sz="600" dirty="0"/>
                    </a:p>
                    <a:p>
                      <a:pPr marL="128905" algn="l" rtl="0" eaLnBrk="0">
                        <a:lnSpc>
                          <a:spcPts val="455"/>
                        </a:lnSpc>
                        <a:spcBef>
                          <a:spcPts val="155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</a:t>
                      </a:r>
                      <a:endParaRPr lang="en-US" altLang="en-US" sz="600" dirty="0"/>
                    </a:p>
                    <a:p>
                      <a:pPr marL="128270" algn="l" rtl="0" eaLnBrk="0">
                        <a:lnSpc>
                          <a:spcPts val="80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</a:t>
                      </a:r>
                      <a:endParaRPr lang="en-US" altLang="en-US" sz="600" dirty="0"/>
                    </a:p>
                    <a:p>
                      <a:pPr marL="128905" algn="l" rtl="0" eaLnBrk="0">
                        <a:lnSpc>
                          <a:spcPts val="800"/>
                        </a:lnSpc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</a:t>
                      </a:r>
                      <a:endParaRPr lang="en-US" altLang="en-US" sz="600" dirty="0"/>
                    </a:p>
                    <a:p>
                      <a:pPr marL="128270" algn="l" rtl="0" eaLnBrk="0">
                        <a:lnSpc>
                          <a:spcPts val="80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900" dirty="0"/>
                    </a:p>
                    <a:p>
                      <a:pPr marL="159385" algn="l" rtl="0" eaLnBrk="0">
                        <a:lnSpc>
                          <a:spcPct val="82000"/>
                        </a:lnSpc>
                        <a:spcBef>
                          <a:spcPts val="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9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200" dirty="0"/>
                    </a:p>
                    <a:p>
                      <a:pPr marL="337185" algn="l" rtl="0" eaLnBrk="0">
                        <a:lnSpc>
                          <a:spcPct val="85000"/>
                        </a:lnSpc>
                        <a:spcBef>
                          <a:spcPts val="0"/>
                        </a:spcBef>
                      </a:pP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YLxxxDF</a:t>
                      </a:r>
                      <a:r>
                        <a:rPr sz="600" b="1" spc="6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54</a:t>
                      </a: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</a:t>
                      </a:r>
                      <a:r>
                        <a:rPr sz="600" b="1" spc="6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/2(</a:t>
                      </a: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xxx</a:t>
                      </a:r>
                      <a:r>
                        <a:rPr sz="600" b="1" spc="6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=</a:t>
                      </a:r>
                      <a:r>
                        <a:rPr sz="600" b="1" spc="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Pmax</a:t>
                      </a:r>
                      <a:r>
                        <a:rPr sz="600" b="1" spc="2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)</a:t>
                      </a:r>
                      <a:endParaRPr lang="en-US" altLang="en-US" sz="600" dirty="0"/>
                    </a:p>
                    <a:p>
                      <a:pPr algn="l" rtl="0" eaLnBrk="0">
                        <a:lnSpc>
                          <a:spcPct val="174000"/>
                        </a:lnSpc>
                      </a:pPr>
                      <a:endParaRPr lang="en-US" altLang="en-US" sz="100" dirty="0"/>
                    </a:p>
                    <a:p>
                      <a:pPr marL="153035" algn="l" rtl="0" eaLnBrk="0">
                        <a:lnSpc>
                          <a:spcPct val="82000"/>
                        </a:lnSpc>
                        <a:spcBef>
                          <a:spcPts val="0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395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         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400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   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405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   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900" dirty="0"/>
                    </a:p>
                    <a:p>
                      <a:pPr marL="52070" algn="l" rtl="0" eaLnBrk="0">
                        <a:lnSpc>
                          <a:spcPct val="820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900" dirty="0"/>
                    </a:p>
                    <a:p>
                      <a:pPr marL="139700" algn="l" rtl="0" eaLnBrk="0">
                        <a:lnSpc>
                          <a:spcPct val="820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03250">
                <a:tc vMerge="1"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</a:pPr>
                      <a:endParaRPr lang="en-US" altLang="en-US" sz="700" dirty="0"/>
                    </a:p>
                    <a:p>
                      <a:pPr marL="131445" algn="l" rtl="0" eaLnBrk="0">
                        <a:lnSpc>
                          <a:spcPts val="455"/>
                        </a:lnSpc>
                        <a:spcBef>
                          <a:spcPts val="5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9.97</a:t>
                      </a:r>
                      <a:endParaRPr lang="en-US" altLang="en-US" sz="600" dirty="0"/>
                    </a:p>
                    <a:p>
                      <a:pPr marL="126365" algn="l" rtl="0" eaLnBrk="0">
                        <a:lnSpc>
                          <a:spcPts val="8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30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27</a:t>
                      </a:r>
                      <a:endParaRPr lang="en-US" altLang="en-US" sz="600" dirty="0"/>
                    </a:p>
                    <a:p>
                      <a:pPr marL="131445" algn="l" rtl="0" eaLnBrk="0">
                        <a:lnSpc>
                          <a:spcPts val="80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2.89</a:t>
                      </a:r>
                      <a:endParaRPr lang="en-US" altLang="en-US" sz="600" dirty="0"/>
                    </a:p>
                    <a:p>
                      <a:pPr marL="126365" algn="l" rtl="0" eaLnBrk="0">
                        <a:lnSpc>
                          <a:spcPts val="8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36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80</a:t>
                      </a:r>
                      <a:endParaRPr lang="en-US" altLang="en-US" sz="600" dirty="0"/>
                    </a:p>
                    <a:p>
                      <a:pPr marL="131445" algn="l" rtl="0" eaLnBrk="0">
                        <a:lnSpc>
                          <a:spcPts val="80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3.68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</a:pPr>
                      <a:endParaRPr lang="en-US" altLang="en-US" sz="700" dirty="0"/>
                    </a:p>
                    <a:p>
                      <a:pPr marL="118745" algn="l" rtl="0" eaLnBrk="0">
                        <a:lnSpc>
                          <a:spcPts val="455"/>
                        </a:lnSpc>
                        <a:spcBef>
                          <a:spcPts val="5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20.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23</a:t>
                      </a:r>
                      <a:endParaRPr lang="en-US" altLang="en-US" sz="600" dirty="0"/>
                    </a:p>
                    <a:p>
                      <a:pPr marL="119380" algn="l" rtl="0" eaLnBrk="0">
                        <a:lnSpc>
                          <a:spcPts val="8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30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42</a:t>
                      </a:r>
                      <a:endParaRPr lang="en-US" altLang="en-US" sz="600" dirty="0"/>
                    </a:p>
                    <a:p>
                      <a:pPr marL="125095" algn="l" rtl="0" eaLnBrk="0">
                        <a:lnSpc>
                          <a:spcPts val="80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2.99</a:t>
                      </a:r>
                      <a:endParaRPr lang="en-US" altLang="en-US" sz="600" dirty="0"/>
                    </a:p>
                    <a:p>
                      <a:pPr marL="119380" algn="l" rtl="0" eaLnBrk="0">
                        <a:lnSpc>
                          <a:spcPts val="8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36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90</a:t>
                      </a:r>
                      <a:endParaRPr lang="en-US" altLang="en-US" sz="600" dirty="0"/>
                    </a:p>
                    <a:p>
                      <a:pPr marL="125095" algn="l" rtl="0" eaLnBrk="0">
                        <a:lnSpc>
                          <a:spcPts val="80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3.77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</a:pPr>
                      <a:endParaRPr lang="en-US" altLang="en-US" sz="700" dirty="0"/>
                    </a:p>
                    <a:p>
                      <a:pPr marL="127000" algn="l" rtl="0" eaLnBrk="0">
                        <a:lnSpc>
                          <a:spcPts val="455"/>
                        </a:lnSpc>
                        <a:spcBef>
                          <a:spcPts val="5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20.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48</a:t>
                      </a:r>
                      <a:endParaRPr lang="en-US" altLang="en-US" sz="600" dirty="0"/>
                    </a:p>
                    <a:p>
                      <a:pPr marL="127635" algn="l" rtl="0" eaLnBrk="0">
                        <a:lnSpc>
                          <a:spcPts val="8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30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56</a:t>
                      </a:r>
                      <a:endParaRPr lang="en-US" altLang="en-US" sz="600" dirty="0"/>
                    </a:p>
                    <a:p>
                      <a:pPr marL="132715" algn="l" rtl="0" eaLnBrk="0">
                        <a:lnSpc>
                          <a:spcPts val="80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3.09</a:t>
                      </a:r>
                      <a:endParaRPr lang="en-US" altLang="en-US" sz="600" dirty="0"/>
                    </a:p>
                    <a:p>
                      <a:pPr marL="127635" algn="l" rtl="0" eaLnBrk="0">
                        <a:lnSpc>
                          <a:spcPts val="8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37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00</a:t>
                      </a:r>
                      <a:endParaRPr lang="en-US" altLang="en-US" sz="600" dirty="0"/>
                    </a:p>
                    <a:p>
                      <a:pPr marL="132715" algn="l" rtl="0" eaLnBrk="0">
                        <a:lnSpc>
                          <a:spcPts val="80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3.86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63000"/>
                        </a:lnSpc>
                      </a:pPr>
                      <a:endParaRPr lang="en-US" altLang="en-US" sz="100" dirty="0"/>
                    </a:p>
                    <a:p>
                      <a:pPr marL="136525" algn="l" rtl="0" eaLnBrk="0">
                        <a:lnSpc>
                          <a:spcPct val="6600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0/+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</a:t>
                      </a:r>
                      <a:endParaRPr lang="en-US" altLang="en-US" sz="600" dirty="0"/>
                    </a:p>
                    <a:p>
                      <a:pPr marL="114300" algn="l" rtl="0" eaLnBrk="0">
                        <a:lnSpc>
                          <a:spcPts val="8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20.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74</a:t>
                      </a:r>
                      <a:endParaRPr lang="en-US" altLang="en-US" sz="600" dirty="0"/>
                    </a:p>
                    <a:p>
                      <a:pPr marL="114935" algn="l" rtl="0" eaLnBrk="0">
                        <a:lnSpc>
                          <a:spcPts val="8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30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71</a:t>
                      </a:r>
                      <a:endParaRPr lang="en-US" altLang="en-US" sz="600" dirty="0"/>
                    </a:p>
                    <a:p>
                      <a:pPr marL="120650" algn="l" rtl="0" eaLnBrk="0">
                        <a:lnSpc>
                          <a:spcPts val="80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3.19</a:t>
                      </a:r>
                      <a:endParaRPr lang="en-US" altLang="en-US" sz="600" dirty="0"/>
                    </a:p>
                    <a:p>
                      <a:pPr marL="114935" algn="l" rtl="0" eaLnBrk="0">
                        <a:lnSpc>
                          <a:spcPts val="8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37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10</a:t>
                      </a:r>
                      <a:endParaRPr lang="en-US" altLang="en-US" sz="600" dirty="0"/>
                    </a:p>
                    <a:p>
                      <a:pPr marL="120650" algn="l" rtl="0" eaLnBrk="0">
                        <a:lnSpc>
                          <a:spcPts val="80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3.95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</a:pPr>
                      <a:endParaRPr lang="en-US" altLang="en-US" sz="700" dirty="0"/>
                    </a:p>
                    <a:p>
                      <a:pPr marL="114300" algn="l" rtl="0" eaLnBrk="0">
                        <a:lnSpc>
                          <a:spcPts val="455"/>
                        </a:lnSpc>
                        <a:spcBef>
                          <a:spcPts val="5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21.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00</a:t>
                      </a:r>
                      <a:endParaRPr lang="en-US" altLang="en-US" sz="600" dirty="0"/>
                    </a:p>
                    <a:p>
                      <a:pPr marL="114935" algn="l" rtl="0" eaLnBrk="0">
                        <a:lnSpc>
                          <a:spcPts val="8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30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86</a:t>
                      </a:r>
                      <a:endParaRPr lang="en-US" altLang="en-US" sz="600" dirty="0"/>
                    </a:p>
                    <a:p>
                      <a:pPr marL="120015" algn="l" rtl="0" eaLnBrk="0">
                        <a:lnSpc>
                          <a:spcPts val="80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3.29</a:t>
                      </a:r>
                      <a:endParaRPr lang="en-US" altLang="en-US" sz="600" dirty="0"/>
                    </a:p>
                    <a:p>
                      <a:pPr marL="114935" algn="l" rtl="0" eaLnBrk="0">
                        <a:lnSpc>
                          <a:spcPts val="8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37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20</a:t>
                      </a:r>
                      <a:endParaRPr lang="en-US" altLang="en-US" sz="600" dirty="0"/>
                    </a:p>
                    <a:p>
                      <a:pPr marL="120015" algn="l" rtl="0" eaLnBrk="0">
                        <a:lnSpc>
                          <a:spcPts val="80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4.04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</a:pPr>
                      <a:endParaRPr lang="en-US" altLang="en-US" sz="700" dirty="0"/>
                    </a:p>
                    <a:p>
                      <a:pPr marL="106045" algn="l" rtl="0" eaLnBrk="0">
                        <a:lnSpc>
                          <a:spcPts val="455"/>
                        </a:lnSpc>
                        <a:spcBef>
                          <a:spcPts val="5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21.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25</a:t>
                      </a:r>
                      <a:endParaRPr lang="en-US" altLang="en-US" sz="600" dirty="0"/>
                    </a:p>
                    <a:p>
                      <a:pPr marL="106680" algn="l" rtl="0" eaLnBrk="0">
                        <a:lnSpc>
                          <a:spcPts val="8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31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00</a:t>
                      </a:r>
                      <a:endParaRPr lang="en-US" altLang="en-US" sz="600" dirty="0"/>
                    </a:p>
                    <a:p>
                      <a:pPr marL="112395" algn="l" rtl="0" eaLnBrk="0">
                        <a:lnSpc>
                          <a:spcPts val="80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3.39</a:t>
                      </a:r>
                      <a:endParaRPr lang="en-US" altLang="en-US" sz="600" dirty="0"/>
                    </a:p>
                    <a:p>
                      <a:pPr marL="106680" algn="l" rtl="0" eaLnBrk="0">
                        <a:lnSpc>
                          <a:spcPts val="8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37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30</a:t>
                      </a:r>
                      <a:endParaRPr lang="en-US" altLang="en-US" sz="600" dirty="0"/>
                    </a:p>
                    <a:p>
                      <a:pPr marL="112395" algn="l" rtl="0" eaLnBrk="0">
                        <a:lnSpc>
                          <a:spcPts val="80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4.13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8" name="picture 7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14091074" y="3399387"/>
            <a:ext cx="6350" cy="101862"/>
          </a:xfrm>
          <a:prstGeom prst="rect">
            <a:avLst/>
          </a:prstGeom>
        </p:spPr>
      </p:pic>
      <p:pic>
        <p:nvPicPr>
          <p:cNvPr id="79" name="picture 7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600000">
            <a:off x="13640313" y="3399387"/>
            <a:ext cx="6350" cy="101862"/>
          </a:xfrm>
          <a:prstGeom prst="rect">
            <a:avLst/>
          </a:prstGeom>
        </p:spPr>
      </p:pic>
      <p:pic>
        <p:nvPicPr>
          <p:cNvPr id="80" name="picture 8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1600000">
            <a:off x="13225335" y="3399387"/>
            <a:ext cx="6350" cy="101862"/>
          </a:xfrm>
          <a:prstGeom prst="rect">
            <a:avLst/>
          </a:prstGeom>
        </p:spPr>
      </p:pic>
      <p:sp>
        <p:nvSpPr>
          <p:cNvPr id="81" name="rect"/>
          <p:cNvSpPr/>
          <p:nvPr/>
        </p:nvSpPr>
        <p:spPr>
          <a:xfrm>
            <a:off x="10534485" y="5742406"/>
            <a:ext cx="4411332" cy="101866"/>
          </a:xfrm>
          <a:prstGeom prst="rect">
            <a:avLst/>
          </a:prstGeom>
          <a:solidFill>
            <a:srgbClr val="F4631D">
              <a:alpha val="29803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82" name="rect"/>
          <p:cNvSpPr/>
          <p:nvPr/>
        </p:nvSpPr>
        <p:spPr>
          <a:xfrm>
            <a:off x="10534485" y="5538673"/>
            <a:ext cx="4411332" cy="101866"/>
          </a:xfrm>
          <a:prstGeom prst="rect">
            <a:avLst/>
          </a:prstGeom>
          <a:solidFill>
            <a:srgbClr val="F4631D">
              <a:alpha val="29803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aphicFrame>
        <p:nvGraphicFramePr>
          <p:cNvPr id="83" name="table 83"/>
          <p:cNvGraphicFramePr>
            <a:graphicFrameLocks noGrp="1"/>
          </p:cNvGraphicFramePr>
          <p:nvPr/>
        </p:nvGraphicFramePr>
        <p:xfrm>
          <a:off x="10532898" y="5432462"/>
          <a:ext cx="4413885" cy="514985"/>
        </p:xfrm>
        <a:graphic>
          <a:graphicData uri="http://schemas.openxmlformats.org/drawingml/2006/table">
            <a:tbl>
              <a:tblPr/>
              <a:tblGrid>
                <a:gridCol w="986790"/>
                <a:gridCol w="431165"/>
                <a:gridCol w="354965"/>
                <a:gridCol w="443865"/>
                <a:gridCol w="443865"/>
                <a:gridCol w="444500"/>
                <a:gridCol w="443865"/>
                <a:gridCol w="444500"/>
                <a:gridCol w="420369"/>
              </a:tblGrid>
              <a:tr h="51498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50000"/>
                        </a:lnSpc>
                      </a:pPr>
                      <a:endParaRPr lang="en-US" altLang="en-US" sz="100" dirty="0"/>
                    </a:p>
                    <a:p>
                      <a:pPr marL="64770" algn="l" rtl="0" eaLnBrk="0">
                        <a:lnSpc>
                          <a:spcPts val="775"/>
                        </a:lnSpc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Power</a:t>
                      </a:r>
                      <a:r>
                        <a:rPr sz="600" spc="1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output</a:t>
                      </a:r>
                      <a:endParaRPr lang="en-US" altLang="en-US" sz="600" dirty="0"/>
                    </a:p>
                    <a:p>
                      <a:pPr marL="59690" algn="l" rtl="0" eaLnBrk="0">
                        <a:lnSpc>
                          <a:spcPts val="800"/>
                        </a:lnSpc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Voltage</a:t>
                      </a:r>
                      <a:r>
                        <a:rPr sz="600" spc="1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at</a:t>
                      </a:r>
                      <a:r>
                        <a:rPr sz="600" spc="10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Pmax</a:t>
                      </a:r>
                      <a:endParaRPr lang="en-US" altLang="en-US" sz="600" dirty="0"/>
                    </a:p>
                    <a:p>
                      <a:pPr marL="61595" algn="l" rtl="0" eaLnBrk="0">
                        <a:lnSpc>
                          <a:spcPts val="775"/>
                        </a:lnSpc>
                        <a:spcBef>
                          <a:spcPts val="20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Current</a:t>
                      </a:r>
                      <a:r>
                        <a:rPr sz="600" spc="1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at</a:t>
                      </a:r>
                      <a:r>
                        <a:rPr sz="600" spc="9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Pmax</a:t>
                      </a:r>
                      <a:endParaRPr lang="en-US" altLang="en-US" sz="600" dirty="0"/>
                    </a:p>
                    <a:p>
                      <a:pPr marL="61595" algn="l" rtl="0" eaLnBrk="0">
                        <a:lnSpc>
                          <a:spcPts val="800"/>
                        </a:lnSpc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Open</a:t>
                      </a:r>
                      <a:r>
                        <a:rPr sz="600" spc="1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-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circuit</a:t>
                      </a:r>
                      <a:r>
                        <a:rPr sz="600" spc="1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voltage</a:t>
                      </a:r>
                      <a:endParaRPr lang="en-US" altLang="en-US" sz="600" dirty="0"/>
                    </a:p>
                    <a:p>
                      <a:pPr marL="62230" algn="l" rtl="0" eaLnBrk="0">
                        <a:lnSpc>
                          <a:spcPts val="800"/>
                        </a:lnSpc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Short</a:t>
                      </a:r>
                      <a:r>
                        <a:rPr sz="600" spc="1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-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circuit</a:t>
                      </a:r>
                      <a:r>
                        <a:rPr sz="600" spc="1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voltage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55000"/>
                        </a:lnSpc>
                      </a:pPr>
                      <a:endParaRPr lang="en-US" altLang="en-US" sz="100" dirty="0"/>
                    </a:p>
                    <a:p>
                      <a:pPr marL="150495" algn="l" rtl="0" eaLnBrk="0">
                        <a:lnSpc>
                          <a:spcPct val="99000"/>
                        </a:lnSpc>
                        <a:spcBef>
                          <a:spcPts val="0"/>
                        </a:spcBef>
                      </a:pPr>
                      <a:r>
                        <a:rPr sz="600" spc="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</a:t>
                      </a:r>
                      <a:r>
                        <a:rPr sz="300" spc="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ma</a:t>
                      </a:r>
                      <a:r>
                        <a:rPr sz="3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x</a:t>
                      </a:r>
                      <a:endParaRPr lang="en-US" altLang="en-US" sz="300" dirty="0"/>
                    </a:p>
                    <a:p>
                      <a:pPr marL="145415" algn="l" rtl="0" eaLnBrk="0">
                        <a:lnSpc>
                          <a:spcPct val="92000"/>
                        </a:lnSpc>
                        <a:spcBef>
                          <a:spcPts val="80"/>
                        </a:spcBef>
                      </a:pPr>
                      <a:r>
                        <a:rPr sz="600" spc="4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</a:t>
                      </a:r>
                      <a:r>
                        <a:rPr sz="300" spc="4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mp</a:t>
                      </a:r>
                      <a:r>
                        <a:rPr sz="3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</a:t>
                      </a:r>
                      <a:endParaRPr lang="en-US" altLang="en-US" sz="300" dirty="0"/>
                    </a:p>
                    <a:p>
                      <a:pPr marL="151130" algn="l" rtl="0" eaLnBrk="0">
                        <a:lnSpc>
                          <a:spcPct val="80000"/>
                        </a:lnSpc>
                        <a:spcBef>
                          <a:spcPts val="140"/>
                        </a:spcBef>
                      </a:pPr>
                      <a:r>
                        <a:rPr sz="600" spc="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I</a:t>
                      </a:r>
                      <a:r>
                        <a:rPr sz="300" spc="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</a:t>
                      </a:r>
                      <a:r>
                        <a:rPr sz="3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</a:t>
                      </a:r>
                      <a:r>
                        <a:rPr sz="3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</a:t>
                      </a:r>
                      <a:endParaRPr lang="en-US" altLang="en-US" sz="300" dirty="0"/>
                    </a:p>
                    <a:p>
                      <a:pPr marL="145415" algn="l" rtl="0" eaLnBrk="0">
                        <a:lnSpc>
                          <a:spcPts val="800"/>
                        </a:lnSpc>
                      </a:pPr>
                      <a:r>
                        <a:rPr sz="600" spc="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</a:t>
                      </a:r>
                      <a:r>
                        <a:rPr sz="300" spc="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</a:t>
                      </a:r>
                      <a:r>
                        <a:rPr sz="3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</a:t>
                      </a:r>
                      <a:endParaRPr lang="en-US" altLang="en-US" sz="300" dirty="0"/>
                    </a:p>
                    <a:p>
                      <a:pPr marL="151130" algn="l" rtl="0" eaLnBrk="0">
                        <a:lnSpc>
                          <a:spcPts val="80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I</a:t>
                      </a:r>
                      <a:r>
                        <a:rPr sz="3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sc</a:t>
                      </a:r>
                      <a:endParaRPr lang="en-US" altLang="en-US" sz="3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50000"/>
                        </a:lnSpc>
                      </a:pPr>
                      <a:endParaRPr lang="en-US" altLang="en-US" sz="100" dirty="0"/>
                    </a:p>
                    <a:p>
                      <a:pPr marL="149225" algn="l" rtl="0" eaLnBrk="0">
                        <a:lnSpc>
                          <a:spcPts val="775"/>
                        </a:lnSpc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%</a:t>
                      </a:r>
                      <a:endParaRPr lang="en-US" altLang="en-US" sz="600" dirty="0"/>
                    </a:p>
                    <a:p>
                      <a:pPr marL="147955" algn="l" rtl="0" eaLnBrk="0">
                        <a:lnSpc>
                          <a:spcPct val="83000"/>
                        </a:lnSpc>
                        <a:spcBef>
                          <a:spcPts val="155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</a:t>
                      </a:r>
                      <a:endParaRPr lang="en-US" altLang="en-US" sz="600" dirty="0"/>
                    </a:p>
                    <a:p>
                      <a:pPr marL="147320" algn="l" rtl="0" eaLnBrk="0">
                        <a:lnSpc>
                          <a:spcPts val="455"/>
                        </a:lnSpc>
                        <a:spcBef>
                          <a:spcPts val="200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</a:t>
                      </a:r>
                      <a:endParaRPr lang="en-US" altLang="en-US" sz="600" dirty="0"/>
                    </a:p>
                    <a:p>
                      <a:pPr marL="147955" algn="l" rtl="0" eaLnBrk="0">
                        <a:lnSpc>
                          <a:spcPts val="800"/>
                        </a:lnSpc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</a:t>
                      </a:r>
                      <a:endParaRPr lang="en-US" altLang="en-US" sz="600" dirty="0"/>
                    </a:p>
                    <a:p>
                      <a:pPr marL="147320" algn="l" rtl="0" eaLnBrk="0">
                        <a:lnSpc>
                          <a:spcPts val="80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1000"/>
                        </a:lnSpc>
                      </a:pPr>
                      <a:endParaRPr lang="en-US" altLang="en-US" sz="100" dirty="0"/>
                    </a:p>
                    <a:p>
                      <a:pPr marL="91440" algn="l" rtl="0" eaLnBrk="0">
                        <a:lnSpc>
                          <a:spcPct val="82000"/>
                        </a:lnSpc>
                        <a:spcBef>
                          <a:spcPts val="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426.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86</a:t>
                      </a:r>
                      <a:endParaRPr lang="en-US" altLang="en-US" sz="600" dirty="0"/>
                    </a:p>
                    <a:p>
                      <a:pPr marL="114300" algn="l" rtl="0" eaLnBrk="0">
                        <a:lnSpc>
                          <a:spcPct val="82000"/>
                        </a:lnSpc>
                        <a:spcBef>
                          <a:spcPts val="21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30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27</a:t>
                      </a:r>
                      <a:endParaRPr lang="en-US" altLang="en-US" sz="600" dirty="0"/>
                    </a:p>
                    <a:p>
                      <a:pPr marL="120015" algn="l" rtl="0" eaLnBrk="0">
                        <a:lnSpc>
                          <a:spcPts val="455"/>
                        </a:lnSpc>
                        <a:spcBef>
                          <a:spcPts val="210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4.10</a:t>
                      </a:r>
                      <a:endParaRPr lang="en-US" altLang="en-US" sz="600" dirty="0"/>
                    </a:p>
                    <a:p>
                      <a:pPr marL="114300" algn="l" rtl="0" eaLnBrk="0">
                        <a:lnSpc>
                          <a:spcPts val="8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36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80</a:t>
                      </a:r>
                      <a:endParaRPr lang="en-US" altLang="en-US" sz="600" dirty="0"/>
                    </a:p>
                    <a:p>
                      <a:pPr marL="120015" algn="l" rtl="0" eaLnBrk="0">
                        <a:lnSpc>
                          <a:spcPts val="80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4.97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1000"/>
                        </a:lnSpc>
                      </a:pPr>
                      <a:endParaRPr lang="en-US" altLang="en-US" sz="100" dirty="0"/>
                    </a:p>
                    <a:p>
                      <a:pPr marL="90170" algn="l" rtl="0" eaLnBrk="0">
                        <a:lnSpc>
                          <a:spcPct val="820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432.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33</a:t>
                      </a:r>
                      <a:endParaRPr lang="en-US" altLang="en-US" sz="600" dirty="0"/>
                    </a:p>
                    <a:p>
                      <a:pPr marL="113030" algn="l" rtl="0" eaLnBrk="0">
                        <a:lnSpc>
                          <a:spcPct val="82000"/>
                        </a:lnSpc>
                        <a:spcBef>
                          <a:spcPts val="21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30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42</a:t>
                      </a:r>
                      <a:endParaRPr lang="en-US" altLang="en-US" sz="600" dirty="0"/>
                    </a:p>
                    <a:p>
                      <a:pPr marL="118110" algn="l" rtl="0" eaLnBrk="0">
                        <a:lnSpc>
                          <a:spcPts val="445"/>
                        </a:lnSpc>
                        <a:spcBef>
                          <a:spcPts val="210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4.21</a:t>
                      </a:r>
                      <a:endParaRPr lang="en-US" altLang="en-US" sz="600" dirty="0"/>
                    </a:p>
                    <a:p>
                      <a:pPr marL="113030" algn="l" rtl="0" eaLnBrk="0">
                        <a:lnSpc>
                          <a:spcPts val="81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36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90</a:t>
                      </a:r>
                      <a:endParaRPr lang="en-US" altLang="en-US" sz="600" dirty="0"/>
                    </a:p>
                    <a:p>
                      <a:pPr marL="118110" algn="l" rtl="0" eaLnBrk="0">
                        <a:lnSpc>
                          <a:spcPts val="80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5.07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1000"/>
                        </a:lnSpc>
                      </a:pPr>
                      <a:endParaRPr lang="en-US" altLang="en-US" sz="100" dirty="0"/>
                    </a:p>
                    <a:p>
                      <a:pPr marL="101600" algn="l" rtl="0" eaLnBrk="0">
                        <a:lnSpc>
                          <a:spcPct val="820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437.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80</a:t>
                      </a:r>
                      <a:endParaRPr lang="en-US" altLang="en-US" sz="600" dirty="0"/>
                    </a:p>
                    <a:p>
                      <a:pPr marL="124460" algn="l" rtl="0" eaLnBrk="0">
                        <a:lnSpc>
                          <a:spcPct val="82000"/>
                        </a:lnSpc>
                        <a:spcBef>
                          <a:spcPts val="21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30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56</a:t>
                      </a:r>
                      <a:endParaRPr lang="en-US" altLang="en-US" sz="600" dirty="0"/>
                    </a:p>
                    <a:p>
                      <a:pPr marL="129540" algn="l" rtl="0" eaLnBrk="0">
                        <a:lnSpc>
                          <a:spcPts val="455"/>
                        </a:lnSpc>
                        <a:spcBef>
                          <a:spcPts val="210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4.33</a:t>
                      </a:r>
                      <a:endParaRPr lang="en-US" altLang="en-US" sz="600" dirty="0"/>
                    </a:p>
                    <a:p>
                      <a:pPr marL="124460" algn="l" rtl="0" eaLnBrk="0">
                        <a:lnSpc>
                          <a:spcPts val="8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37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00</a:t>
                      </a:r>
                      <a:endParaRPr lang="en-US" altLang="en-US" sz="600" dirty="0"/>
                    </a:p>
                    <a:p>
                      <a:pPr marL="129540" algn="l" rtl="0" eaLnBrk="0">
                        <a:lnSpc>
                          <a:spcPts val="80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5.17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1000"/>
                        </a:lnSpc>
                      </a:pPr>
                      <a:endParaRPr lang="en-US" altLang="en-US" sz="100" dirty="0"/>
                    </a:p>
                    <a:p>
                      <a:pPr marL="96520" algn="l" rtl="0" eaLnBrk="0">
                        <a:lnSpc>
                          <a:spcPct val="820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443.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27</a:t>
                      </a:r>
                      <a:endParaRPr lang="en-US" altLang="en-US" sz="600" dirty="0"/>
                    </a:p>
                    <a:p>
                      <a:pPr marL="119380" algn="l" rtl="0" eaLnBrk="0">
                        <a:lnSpc>
                          <a:spcPct val="82000"/>
                        </a:lnSpc>
                        <a:spcBef>
                          <a:spcPts val="21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30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71</a:t>
                      </a:r>
                      <a:endParaRPr lang="en-US" altLang="en-US" sz="600" dirty="0"/>
                    </a:p>
                    <a:p>
                      <a:pPr marL="125095" algn="l" rtl="0" eaLnBrk="0">
                        <a:lnSpc>
                          <a:spcPts val="455"/>
                        </a:lnSpc>
                        <a:spcBef>
                          <a:spcPts val="210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4.43</a:t>
                      </a:r>
                      <a:endParaRPr lang="en-US" altLang="en-US" sz="600" dirty="0"/>
                    </a:p>
                    <a:p>
                      <a:pPr marL="119380" algn="l" rtl="0" eaLnBrk="0">
                        <a:lnSpc>
                          <a:spcPts val="8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37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10</a:t>
                      </a:r>
                      <a:endParaRPr lang="en-US" altLang="en-US" sz="600" dirty="0"/>
                    </a:p>
                    <a:p>
                      <a:pPr marL="125095" algn="l" rtl="0" eaLnBrk="0">
                        <a:lnSpc>
                          <a:spcPts val="80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5.27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1000"/>
                        </a:lnSpc>
                      </a:pPr>
                      <a:endParaRPr lang="en-US" altLang="en-US" sz="100" dirty="0"/>
                    </a:p>
                    <a:p>
                      <a:pPr marL="106045" algn="l" rtl="0" eaLnBrk="0">
                        <a:lnSpc>
                          <a:spcPct val="82000"/>
                        </a:lnSpc>
                        <a:spcBef>
                          <a:spcPts val="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448.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75</a:t>
                      </a:r>
                      <a:endParaRPr lang="en-US" altLang="en-US" sz="600" dirty="0"/>
                    </a:p>
                    <a:p>
                      <a:pPr marL="128905" algn="l" rtl="0" eaLnBrk="0">
                        <a:lnSpc>
                          <a:spcPct val="82000"/>
                        </a:lnSpc>
                        <a:spcBef>
                          <a:spcPts val="21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30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86</a:t>
                      </a:r>
                      <a:endParaRPr lang="en-US" altLang="en-US" sz="600" dirty="0"/>
                    </a:p>
                    <a:p>
                      <a:pPr marL="134620" algn="l" rtl="0" eaLnBrk="0">
                        <a:lnSpc>
                          <a:spcPts val="455"/>
                        </a:lnSpc>
                        <a:spcBef>
                          <a:spcPts val="210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4.54</a:t>
                      </a:r>
                      <a:endParaRPr lang="en-US" altLang="en-US" sz="600" dirty="0"/>
                    </a:p>
                    <a:p>
                      <a:pPr marL="128905" algn="l" rtl="0" eaLnBrk="0">
                        <a:lnSpc>
                          <a:spcPts val="8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37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20</a:t>
                      </a:r>
                      <a:endParaRPr lang="en-US" altLang="en-US" sz="600" dirty="0"/>
                    </a:p>
                    <a:p>
                      <a:pPr marL="134620" algn="l" rtl="0" eaLnBrk="0">
                        <a:lnSpc>
                          <a:spcPts val="80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5.37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1000"/>
                        </a:lnSpc>
                      </a:pPr>
                      <a:endParaRPr lang="en-US" altLang="en-US" sz="100" dirty="0"/>
                    </a:p>
                    <a:p>
                      <a:pPr marL="78740" algn="l" rtl="0" eaLnBrk="0">
                        <a:lnSpc>
                          <a:spcPct val="82000"/>
                        </a:lnSpc>
                        <a:spcBef>
                          <a:spcPts val="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454.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22</a:t>
                      </a:r>
                      <a:endParaRPr lang="en-US" altLang="en-US" sz="600" dirty="0"/>
                    </a:p>
                    <a:p>
                      <a:pPr marL="101600" algn="l" rtl="0" eaLnBrk="0">
                        <a:lnSpc>
                          <a:spcPct val="82000"/>
                        </a:lnSpc>
                        <a:spcBef>
                          <a:spcPts val="21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31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00</a:t>
                      </a:r>
                      <a:endParaRPr lang="en-US" altLang="en-US" sz="600" dirty="0"/>
                    </a:p>
                    <a:p>
                      <a:pPr marL="107315" algn="l" rtl="0" eaLnBrk="0">
                        <a:lnSpc>
                          <a:spcPts val="455"/>
                        </a:lnSpc>
                        <a:spcBef>
                          <a:spcPts val="210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4.65</a:t>
                      </a:r>
                      <a:endParaRPr lang="en-US" altLang="en-US" sz="600" dirty="0"/>
                    </a:p>
                    <a:p>
                      <a:pPr marL="101600" algn="l" rtl="0" eaLnBrk="0">
                        <a:lnSpc>
                          <a:spcPts val="8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37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30</a:t>
                      </a:r>
                      <a:endParaRPr lang="en-US" altLang="en-US" sz="600" dirty="0"/>
                    </a:p>
                    <a:p>
                      <a:pPr marL="107315" algn="l" rtl="0" eaLnBrk="0">
                        <a:lnSpc>
                          <a:spcPts val="80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5.47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4" name="rect"/>
          <p:cNvSpPr/>
          <p:nvPr/>
        </p:nvSpPr>
        <p:spPr>
          <a:xfrm>
            <a:off x="10534485" y="4611802"/>
            <a:ext cx="4411332" cy="101866"/>
          </a:xfrm>
          <a:prstGeom prst="rect">
            <a:avLst/>
          </a:prstGeom>
          <a:solidFill>
            <a:srgbClr val="F4631D">
              <a:alpha val="29803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85" name="rect"/>
          <p:cNvSpPr/>
          <p:nvPr/>
        </p:nvSpPr>
        <p:spPr>
          <a:xfrm>
            <a:off x="10534485" y="4815535"/>
            <a:ext cx="4411332" cy="101866"/>
          </a:xfrm>
          <a:prstGeom prst="rect">
            <a:avLst/>
          </a:prstGeom>
          <a:solidFill>
            <a:srgbClr val="F4631D">
              <a:alpha val="29803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aphicFrame>
        <p:nvGraphicFramePr>
          <p:cNvPr id="86" name="table 86"/>
          <p:cNvGraphicFramePr>
            <a:graphicFrameLocks noGrp="1"/>
          </p:cNvGraphicFramePr>
          <p:nvPr/>
        </p:nvGraphicFramePr>
        <p:xfrm>
          <a:off x="10532898" y="4505604"/>
          <a:ext cx="4413885" cy="514985"/>
        </p:xfrm>
        <a:graphic>
          <a:graphicData uri="http://schemas.openxmlformats.org/drawingml/2006/table">
            <a:tbl>
              <a:tblPr/>
              <a:tblGrid>
                <a:gridCol w="986790"/>
                <a:gridCol w="412115"/>
                <a:gridCol w="340995"/>
                <a:gridCol w="449580"/>
                <a:gridCol w="449580"/>
                <a:gridCol w="449580"/>
                <a:gridCol w="449580"/>
                <a:gridCol w="449580"/>
                <a:gridCol w="426084"/>
              </a:tblGrid>
              <a:tr h="51498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50000"/>
                        </a:lnSpc>
                      </a:pPr>
                      <a:endParaRPr lang="en-US" altLang="en-US" sz="100" dirty="0"/>
                    </a:p>
                    <a:p>
                      <a:pPr marL="64770" algn="l" rtl="0" eaLnBrk="0">
                        <a:lnSpc>
                          <a:spcPts val="775"/>
                        </a:lnSpc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Power</a:t>
                      </a:r>
                      <a:r>
                        <a:rPr sz="600" spc="1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output</a:t>
                      </a:r>
                      <a:endParaRPr lang="en-US" altLang="en-US" sz="600" dirty="0"/>
                    </a:p>
                    <a:p>
                      <a:pPr marL="59690" algn="l" rtl="0" eaLnBrk="0">
                        <a:lnSpc>
                          <a:spcPts val="800"/>
                        </a:lnSpc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Voltage</a:t>
                      </a:r>
                      <a:r>
                        <a:rPr sz="600" spc="1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at</a:t>
                      </a:r>
                      <a:r>
                        <a:rPr sz="600" spc="10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Pmax</a:t>
                      </a:r>
                      <a:endParaRPr lang="en-US" altLang="en-US" sz="600" dirty="0"/>
                    </a:p>
                    <a:p>
                      <a:pPr marL="61595" algn="l" rtl="0" eaLnBrk="0">
                        <a:lnSpc>
                          <a:spcPts val="775"/>
                        </a:lnSpc>
                        <a:spcBef>
                          <a:spcPts val="20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Current</a:t>
                      </a:r>
                      <a:r>
                        <a:rPr sz="600" spc="1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at</a:t>
                      </a:r>
                      <a:r>
                        <a:rPr sz="600" spc="9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Pmax</a:t>
                      </a:r>
                      <a:endParaRPr lang="en-US" altLang="en-US" sz="600" dirty="0"/>
                    </a:p>
                    <a:p>
                      <a:pPr marL="61595" algn="l" rtl="0" eaLnBrk="0">
                        <a:lnSpc>
                          <a:spcPts val="800"/>
                        </a:lnSpc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Open</a:t>
                      </a:r>
                      <a:r>
                        <a:rPr sz="600" spc="1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-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circuit</a:t>
                      </a:r>
                      <a:r>
                        <a:rPr sz="600" spc="1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voltage</a:t>
                      </a:r>
                      <a:endParaRPr lang="en-US" altLang="en-US" sz="600" dirty="0"/>
                    </a:p>
                    <a:p>
                      <a:pPr marL="62230" algn="l" rtl="0" eaLnBrk="0">
                        <a:lnSpc>
                          <a:spcPts val="800"/>
                        </a:lnSpc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Short</a:t>
                      </a:r>
                      <a:r>
                        <a:rPr sz="600" spc="1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-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circuit</a:t>
                      </a:r>
                      <a:r>
                        <a:rPr sz="600" spc="1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voltage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200" dirty="0"/>
                    </a:p>
                    <a:p>
                      <a:pPr marL="158115" algn="l" rtl="0" eaLnBrk="0">
                        <a:lnSpc>
                          <a:spcPct val="83000"/>
                        </a:lnSpc>
                      </a:pPr>
                      <a:r>
                        <a:rPr sz="900" spc="50" baseline="600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η</a:t>
                      </a:r>
                      <a:r>
                        <a:rPr sz="500" spc="0" baseline="-1000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</a:t>
                      </a:r>
                      <a:endParaRPr lang="en-US" altLang="en-US" sz="325" dirty="0"/>
                    </a:p>
                    <a:p>
                      <a:pPr marL="153670" algn="l" rtl="0" eaLnBrk="0">
                        <a:lnSpc>
                          <a:spcPts val="785"/>
                        </a:lnSpc>
                      </a:pPr>
                      <a:r>
                        <a:rPr sz="600" spc="4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</a:t>
                      </a:r>
                      <a:r>
                        <a:rPr sz="300" spc="4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mp</a:t>
                      </a:r>
                      <a:r>
                        <a:rPr sz="3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</a:t>
                      </a:r>
                      <a:endParaRPr lang="en-US" altLang="en-US" sz="300" dirty="0"/>
                    </a:p>
                    <a:p>
                      <a:pPr marL="158750" algn="l" rtl="0" eaLnBrk="0">
                        <a:lnSpc>
                          <a:spcPct val="80000"/>
                        </a:lnSpc>
                        <a:spcBef>
                          <a:spcPts val="140"/>
                        </a:spcBef>
                      </a:pPr>
                      <a:r>
                        <a:rPr sz="600" spc="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I</a:t>
                      </a:r>
                      <a:r>
                        <a:rPr sz="300" spc="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m</a:t>
                      </a:r>
                      <a:r>
                        <a:rPr sz="3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</a:t>
                      </a:r>
                      <a:r>
                        <a:rPr sz="3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</a:t>
                      </a:r>
                      <a:endParaRPr lang="en-US" altLang="en-US" sz="300" dirty="0"/>
                    </a:p>
                    <a:p>
                      <a:pPr marL="153670" algn="l" rtl="0" eaLnBrk="0">
                        <a:lnSpc>
                          <a:spcPts val="800"/>
                        </a:lnSpc>
                      </a:pPr>
                      <a:r>
                        <a:rPr sz="600" spc="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</a:t>
                      </a:r>
                      <a:r>
                        <a:rPr sz="300" spc="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</a:t>
                      </a:r>
                      <a:r>
                        <a:rPr sz="3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</a:t>
                      </a:r>
                      <a:endParaRPr lang="en-US" altLang="en-US" sz="300" dirty="0"/>
                    </a:p>
                    <a:p>
                      <a:pPr marL="158750" algn="l" rtl="0" eaLnBrk="0">
                        <a:lnSpc>
                          <a:spcPts val="80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I</a:t>
                      </a:r>
                      <a:r>
                        <a:rPr sz="3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sc</a:t>
                      </a:r>
                      <a:endParaRPr lang="en-US" altLang="en-US" sz="3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50000"/>
                        </a:lnSpc>
                      </a:pPr>
                      <a:endParaRPr lang="en-US" altLang="en-US" sz="100" dirty="0"/>
                    </a:p>
                    <a:p>
                      <a:pPr marL="152400" algn="l" rtl="0" eaLnBrk="0">
                        <a:lnSpc>
                          <a:spcPts val="775"/>
                        </a:lnSpc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%</a:t>
                      </a:r>
                      <a:endParaRPr lang="en-US" altLang="en-US" sz="600" dirty="0"/>
                    </a:p>
                    <a:p>
                      <a:pPr marL="151130" algn="l" rtl="0" eaLnBrk="0">
                        <a:lnSpc>
                          <a:spcPct val="83000"/>
                        </a:lnSpc>
                        <a:spcBef>
                          <a:spcPts val="155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</a:t>
                      </a:r>
                      <a:endParaRPr lang="en-US" altLang="en-US" sz="600" dirty="0"/>
                    </a:p>
                    <a:p>
                      <a:pPr marL="150495" algn="l" rtl="0" eaLnBrk="0">
                        <a:lnSpc>
                          <a:spcPts val="455"/>
                        </a:lnSpc>
                        <a:spcBef>
                          <a:spcPts val="200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</a:t>
                      </a:r>
                      <a:endParaRPr lang="en-US" altLang="en-US" sz="600" dirty="0"/>
                    </a:p>
                    <a:p>
                      <a:pPr marL="151130" algn="l" rtl="0" eaLnBrk="0">
                        <a:lnSpc>
                          <a:spcPts val="800"/>
                        </a:lnSpc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</a:t>
                      </a:r>
                      <a:endParaRPr lang="en-US" altLang="en-US" sz="600" dirty="0"/>
                    </a:p>
                    <a:p>
                      <a:pPr marL="150495" algn="l" rtl="0" eaLnBrk="0">
                        <a:lnSpc>
                          <a:spcPts val="80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A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2000"/>
                        </a:lnSpc>
                      </a:pPr>
                      <a:endParaRPr lang="en-US" altLang="en-US" sz="100" dirty="0"/>
                    </a:p>
                    <a:p>
                      <a:pPr marL="106680" algn="l" rtl="0" eaLnBrk="0">
                        <a:lnSpc>
                          <a:spcPct val="820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296.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85</a:t>
                      </a:r>
                      <a:endParaRPr lang="en-US" altLang="en-US" sz="600" dirty="0"/>
                    </a:p>
                    <a:p>
                      <a:pPr marL="128905" algn="l" rtl="0" eaLnBrk="0">
                        <a:lnSpc>
                          <a:spcPct val="82000"/>
                        </a:lnSpc>
                        <a:spcBef>
                          <a:spcPts val="21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28.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87</a:t>
                      </a:r>
                      <a:endParaRPr lang="en-US" altLang="en-US" sz="600" dirty="0"/>
                    </a:p>
                    <a:p>
                      <a:pPr marL="135255" algn="l" rtl="0" eaLnBrk="0">
                        <a:lnSpc>
                          <a:spcPts val="455"/>
                        </a:lnSpc>
                        <a:spcBef>
                          <a:spcPts val="210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0.28</a:t>
                      </a:r>
                      <a:endParaRPr lang="en-US" altLang="en-US" sz="600" dirty="0"/>
                    </a:p>
                    <a:p>
                      <a:pPr marL="129540" algn="l" rtl="0" eaLnBrk="0">
                        <a:lnSpc>
                          <a:spcPts val="8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34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98</a:t>
                      </a:r>
                      <a:endParaRPr lang="en-US" altLang="en-US" sz="600" dirty="0"/>
                    </a:p>
                    <a:p>
                      <a:pPr marL="135255" algn="l" rtl="0" eaLnBrk="0">
                        <a:lnSpc>
                          <a:spcPts val="80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1.02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1000"/>
                        </a:lnSpc>
                      </a:pPr>
                      <a:endParaRPr lang="en-US" altLang="en-US" sz="100" dirty="0"/>
                    </a:p>
                    <a:p>
                      <a:pPr marL="111125" algn="l" rtl="0" eaLnBrk="0">
                        <a:lnSpc>
                          <a:spcPct val="82000"/>
                        </a:lnSpc>
                        <a:spcBef>
                          <a:spcPts val="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300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63</a:t>
                      </a:r>
                      <a:endParaRPr lang="en-US" altLang="en-US" sz="600" dirty="0"/>
                    </a:p>
                    <a:p>
                      <a:pPr marL="132715" algn="l" rtl="0" eaLnBrk="0">
                        <a:lnSpc>
                          <a:spcPct val="82000"/>
                        </a:lnSpc>
                        <a:spcBef>
                          <a:spcPts val="21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29.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01</a:t>
                      </a:r>
                      <a:endParaRPr lang="en-US" altLang="en-US" sz="600" dirty="0"/>
                    </a:p>
                    <a:p>
                      <a:pPr marL="139065" algn="l" rtl="0" eaLnBrk="0">
                        <a:lnSpc>
                          <a:spcPts val="455"/>
                        </a:lnSpc>
                        <a:spcBef>
                          <a:spcPts val="205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0.36</a:t>
                      </a:r>
                      <a:endParaRPr lang="en-US" altLang="en-US" sz="600" dirty="0"/>
                    </a:p>
                    <a:p>
                      <a:pPr marL="133350" algn="l" rtl="0" eaLnBrk="0">
                        <a:lnSpc>
                          <a:spcPts val="8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35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08</a:t>
                      </a:r>
                      <a:endParaRPr lang="en-US" altLang="en-US" sz="600" dirty="0"/>
                    </a:p>
                    <a:p>
                      <a:pPr marL="139065" algn="l" rtl="0" eaLnBrk="0">
                        <a:lnSpc>
                          <a:spcPts val="80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1.09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1000"/>
                        </a:lnSpc>
                      </a:pPr>
                      <a:endParaRPr lang="en-US" altLang="en-US" sz="100" dirty="0"/>
                    </a:p>
                    <a:p>
                      <a:pPr marL="102870" algn="l" rtl="0" eaLnBrk="0">
                        <a:lnSpc>
                          <a:spcPct val="82000"/>
                        </a:lnSpc>
                        <a:spcBef>
                          <a:spcPts val="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304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34</a:t>
                      </a:r>
                      <a:endParaRPr lang="en-US" altLang="en-US" sz="600" dirty="0"/>
                    </a:p>
                    <a:p>
                      <a:pPr marL="124460" algn="l" rtl="0" eaLnBrk="0">
                        <a:lnSpc>
                          <a:spcPct val="82000"/>
                        </a:lnSpc>
                        <a:spcBef>
                          <a:spcPts val="21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29.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01</a:t>
                      </a:r>
                      <a:endParaRPr lang="en-US" altLang="en-US" sz="600" dirty="0"/>
                    </a:p>
                    <a:p>
                      <a:pPr marL="130175" algn="l" rtl="0" eaLnBrk="0">
                        <a:lnSpc>
                          <a:spcPts val="455"/>
                        </a:lnSpc>
                        <a:spcBef>
                          <a:spcPts val="205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0.44</a:t>
                      </a:r>
                      <a:endParaRPr lang="en-US" altLang="en-US" sz="600" dirty="0"/>
                    </a:p>
                    <a:p>
                      <a:pPr marL="125095" algn="l" rtl="0" eaLnBrk="0">
                        <a:lnSpc>
                          <a:spcPts val="8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35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17</a:t>
                      </a:r>
                      <a:endParaRPr lang="en-US" altLang="en-US" sz="600" dirty="0"/>
                    </a:p>
                    <a:p>
                      <a:pPr marL="130175" algn="l" rtl="0" eaLnBrk="0">
                        <a:lnSpc>
                          <a:spcPts val="79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1.17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1000"/>
                        </a:lnSpc>
                      </a:pPr>
                      <a:endParaRPr lang="en-US" altLang="en-US" sz="100" dirty="0"/>
                    </a:p>
                    <a:p>
                      <a:pPr marL="110490" algn="l" rtl="0" eaLnBrk="0">
                        <a:lnSpc>
                          <a:spcPct val="82000"/>
                        </a:lnSpc>
                        <a:spcBef>
                          <a:spcPts val="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308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17</a:t>
                      </a:r>
                      <a:endParaRPr lang="en-US" altLang="en-US" sz="600" dirty="0"/>
                    </a:p>
                    <a:p>
                      <a:pPr marL="132080" algn="l" rtl="0" eaLnBrk="0">
                        <a:lnSpc>
                          <a:spcPct val="82000"/>
                        </a:lnSpc>
                        <a:spcBef>
                          <a:spcPts val="21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29.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14</a:t>
                      </a:r>
                      <a:endParaRPr lang="en-US" altLang="en-US" sz="600" dirty="0"/>
                    </a:p>
                    <a:p>
                      <a:pPr marL="137795" algn="l" rtl="0" eaLnBrk="0">
                        <a:lnSpc>
                          <a:spcPts val="455"/>
                        </a:lnSpc>
                        <a:spcBef>
                          <a:spcPts val="205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0.52</a:t>
                      </a:r>
                      <a:endParaRPr lang="en-US" altLang="en-US" sz="600" dirty="0"/>
                    </a:p>
                    <a:p>
                      <a:pPr marL="132715" algn="l" rtl="0" eaLnBrk="0">
                        <a:lnSpc>
                          <a:spcPts val="8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35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27</a:t>
                      </a:r>
                      <a:endParaRPr lang="en-US" altLang="en-US" sz="600" dirty="0"/>
                    </a:p>
                    <a:p>
                      <a:pPr marL="137795" algn="l" rtl="0" eaLnBrk="0">
                        <a:lnSpc>
                          <a:spcPts val="79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1.24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1000"/>
                        </a:lnSpc>
                      </a:pPr>
                      <a:endParaRPr lang="en-US" altLang="en-US" sz="100" dirty="0"/>
                    </a:p>
                    <a:p>
                      <a:pPr marL="91440" algn="l" rtl="0" eaLnBrk="0">
                        <a:lnSpc>
                          <a:spcPct val="82000"/>
                        </a:lnSpc>
                        <a:spcBef>
                          <a:spcPts val="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312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03</a:t>
                      </a:r>
                      <a:endParaRPr lang="en-US" altLang="en-US" sz="600" dirty="0"/>
                    </a:p>
                    <a:p>
                      <a:pPr marL="113030" algn="l" rtl="0" eaLnBrk="0">
                        <a:lnSpc>
                          <a:spcPct val="82000"/>
                        </a:lnSpc>
                        <a:spcBef>
                          <a:spcPts val="21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29.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43</a:t>
                      </a:r>
                      <a:endParaRPr lang="en-US" altLang="en-US" sz="600" dirty="0"/>
                    </a:p>
                    <a:p>
                      <a:pPr marL="119380" algn="l" rtl="0" eaLnBrk="0">
                        <a:lnSpc>
                          <a:spcPts val="455"/>
                        </a:lnSpc>
                        <a:spcBef>
                          <a:spcPts val="205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0.60</a:t>
                      </a:r>
                      <a:endParaRPr lang="en-US" altLang="en-US" sz="600" dirty="0"/>
                    </a:p>
                    <a:p>
                      <a:pPr marL="113665" algn="l" rtl="0" eaLnBrk="0">
                        <a:lnSpc>
                          <a:spcPts val="8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35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36</a:t>
                      </a:r>
                      <a:endParaRPr lang="en-US" altLang="en-US" sz="600" dirty="0"/>
                    </a:p>
                    <a:p>
                      <a:pPr marL="119380" algn="l" rtl="0" eaLnBrk="0">
                        <a:lnSpc>
                          <a:spcPts val="80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1.31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71000"/>
                        </a:lnSpc>
                      </a:pPr>
                      <a:endParaRPr lang="en-US" altLang="en-US" sz="100" dirty="0"/>
                    </a:p>
                    <a:p>
                      <a:pPr marL="92075" algn="l" rtl="0" eaLnBrk="0">
                        <a:lnSpc>
                          <a:spcPct val="82000"/>
                        </a:lnSpc>
                        <a:spcBef>
                          <a:spcPts val="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315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80</a:t>
                      </a:r>
                      <a:endParaRPr lang="en-US" altLang="en-US" sz="600" dirty="0"/>
                    </a:p>
                    <a:p>
                      <a:pPr marL="113665" algn="l" rtl="0" eaLnBrk="0">
                        <a:lnSpc>
                          <a:spcPct val="82000"/>
                        </a:lnSpc>
                        <a:spcBef>
                          <a:spcPts val="21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29.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56</a:t>
                      </a:r>
                      <a:endParaRPr lang="en-US" altLang="en-US" sz="600" dirty="0"/>
                    </a:p>
                    <a:p>
                      <a:pPr marL="120015" algn="l" rtl="0" eaLnBrk="0">
                        <a:lnSpc>
                          <a:spcPts val="455"/>
                        </a:lnSpc>
                        <a:spcBef>
                          <a:spcPts val="205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0.68</a:t>
                      </a:r>
                      <a:endParaRPr lang="en-US" altLang="en-US" sz="600" dirty="0"/>
                    </a:p>
                    <a:p>
                      <a:pPr marL="114300" algn="l" rtl="0" eaLnBrk="0">
                        <a:lnSpc>
                          <a:spcPts val="8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35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.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46</a:t>
                      </a:r>
                      <a:endParaRPr lang="en-US" altLang="en-US" sz="600" dirty="0"/>
                    </a:p>
                    <a:p>
                      <a:pPr marL="120015" algn="l" rtl="0" eaLnBrk="0">
                        <a:lnSpc>
                          <a:spcPts val="80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1.38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7" name="picture 8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1600000">
            <a:off x="3721536" y="1904834"/>
            <a:ext cx="195788" cy="241144"/>
          </a:xfrm>
          <a:prstGeom prst="rect">
            <a:avLst/>
          </a:prstGeom>
        </p:spPr>
      </p:pic>
      <p:sp>
        <p:nvSpPr>
          <p:cNvPr id="88" name="path"/>
          <p:cNvSpPr/>
          <p:nvPr/>
        </p:nvSpPr>
        <p:spPr>
          <a:xfrm>
            <a:off x="4175345" y="2050562"/>
            <a:ext cx="12090" cy="687247"/>
          </a:xfrm>
          <a:custGeom>
            <a:avLst/>
            <a:gdLst/>
            <a:ahLst/>
            <a:cxnLst/>
            <a:rect l="0" t="0" r="0" b="0"/>
            <a:pathLst>
              <a:path w="19" h="1082">
                <a:moveTo>
                  <a:pt x="9" y="1082"/>
                </a:moveTo>
                <a:lnTo>
                  <a:pt x="9" y="0"/>
                </a:lnTo>
              </a:path>
            </a:pathLst>
          </a:custGeom>
          <a:noFill/>
          <a:ln w="12090" cap="flat">
            <a:solidFill>
              <a:srgbClr val="E50012">
                <a:alpha val="100000"/>
              </a:srgbClr>
            </a:solidFill>
            <a:prstDash val="dash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89" name="picture 8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1600000">
            <a:off x="4129360" y="1035546"/>
            <a:ext cx="437556" cy="429832"/>
          </a:xfrm>
          <a:prstGeom prst="rect">
            <a:avLst/>
          </a:prstGeom>
        </p:spPr>
      </p:pic>
      <p:pic>
        <p:nvPicPr>
          <p:cNvPr id="90" name="picture 9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1600000">
            <a:off x="3712891" y="1407014"/>
            <a:ext cx="1827466" cy="712455"/>
          </a:xfrm>
          <a:prstGeom prst="rect">
            <a:avLst/>
          </a:prstGeom>
        </p:spPr>
      </p:pic>
      <p:pic>
        <p:nvPicPr>
          <p:cNvPr id="91" name="picture 9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21600000">
            <a:off x="6502190" y="2045527"/>
            <a:ext cx="235000" cy="137655"/>
          </a:xfrm>
          <a:prstGeom prst="rect">
            <a:avLst/>
          </a:prstGeom>
        </p:spPr>
      </p:pic>
      <p:grpSp>
        <p:nvGrpSpPr>
          <p:cNvPr id="6" name="group 6"/>
          <p:cNvGrpSpPr/>
          <p:nvPr/>
        </p:nvGrpSpPr>
        <p:grpSpPr>
          <a:xfrm rot="21600000">
            <a:off x="6502190" y="2088661"/>
            <a:ext cx="235000" cy="131514"/>
            <a:chOff x="0" y="0"/>
            <a:chExt cx="235000" cy="131514"/>
          </a:xfrm>
        </p:grpSpPr>
        <p:sp>
          <p:nvSpPr>
            <p:cNvPr id="92" name="path"/>
            <p:cNvSpPr/>
            <p:nvPr/>
          </p:nvSpPr>
          <p:spPr>
            <a:xfrm>
              <a:off x="0" y="62821"/>
              <a:ext cx="235000" cy="40766"/>
            </a:xfrm>
            <a:custGeom>
              <a:avLst/>
              <a:gdLst/>
              <a:ahLst/>
              <a:cxnLst/>
              <a:rect l="0" t="0" r="0" b="0"/>
              <a:pathLst>
                <a:path w="370" h="64">
                  <a:moveTo>
                    <a:pt x="320" y="49"/>
                  </a:moveTo>
                  <a:lnTo>
                    <a:pt x="49" y="49"/>
                  </a:lnTo>
                  <a:cubicBezTo>
                    <a:pt x="30" y="49"/>
                    <a:pt x="14" y="33"/>
                    <a:pt x="14" y="14"/>
                  </a:cubicBezTo>
                  <a:moveTo>
                    <a:pt x="355" y="14"/>
                  </a:moveTo>
                  <a:cubicBezTo>
                    <a:pt x="355" y="33"/>
                    <a:pt x="339" y="49"/>
                    <a:pt x="320" y="49"/>
                  </a:cubicBezTo>
                </a:path>
              </a:pathLst>
            </a:custGeom>
            <a:noFill/>
            <a:ln w="18135" cap="flat">
              <a:solidFill>
                <a:srgbClr val="F29600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93" name="path"/>
            <p:cNvSpPr/>
            <p:nvPr/>
          </p:nvSpPr>
          <p:spPr>
            <a:xfrm>
              <a:off x="79082" y="0"/>
              <a:ext cx="72698" cy="46672"/>
            </a:xfrm>
            <a:custGeom>
              <a:avLst/>
              <a:gdLst/>
              <a:ahLst/>
              <a:cxnLst/>
              <a:rect l="0" t="0" r="0" b="0"/>
              <a:pathLst>
                <a:path w="114" h="73">
                  <a:moveTo>
                    <a:pt x="60" y="14"/>
                  </a:moveTo>
                  <a:lnTo>
                    <a:pt x="14" y="59"/>
                  </a:lnTo>
                  <a:moveTo>
                    <a:pt x="100" y="34"/>
                  </a:moveTo>
                  <a:lnTo>
                    <a:pt x="83" y="50"/>
                  </a:lnTo>
                </a:path>
              </a:pathLst>
            </a:custGeom>
            <a:noFill/>
            <a:ln w="18135" cap="rnd">
              <a:solidFill>
                <a:srgbClr val="F29600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94" name="path"/>
            <p:cNvSpPr/>
            <p:nvPr/>
          </p:nvSpPr>
          <p:spPr>
            <a:xfrm>
              <a:off x="114613" y="103760"/>
              <a:ext cx="12090" cy="27254"/>
            </a:xfrm>
            <a:custGeom>
              <a:avLst/>
              <a:gdLst/>
              <a:ahLst/>
              <a:cxnLst/>
              <a:rect l="0" t="0" r="0" b="0"/>
              <a:pathLst>
                <a:path w="19" h="42">
                  <a:moveTo>
                    <a:pt x="9" y="0"/>
                  </a:moveTo>
                  <a:lnTo>
                    <a:pt x="9" y="42"/>
                  </a:lnTo>
                </a:path>
              </a:pathLst>
            </a:custGeom>
            <a:noFill/>
            <a:ln w="12090" cap="flat">
              <a:solidFill>
                <a:srgbClr val="F7B52C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95" name="path"/>
            <p:cNvSpPr/>
            <p:nvPr/>
          </p:nvSpPr>
          <p:spPr>
            <a:xfrm>
              <a:off x="54526" y="119424"/>
              <a:ext cx="130340" cy="12090"/>
            </a:xfrm>
            <a:custGeom>
              <a:avLst/>
              <a:gdLst/>
              <a:ahLst/>
              <a:cxnLst/>
              <a:rect l="0" t="0" r="0" b="0"/>
              <a:pathLst>
                <a:path w="205" h="19">
                  <a:moveTo>
                    <a:pt x="9" y="9"/>
                  </a:moveTo>
                  <a:lnTo>
                    <a:pt x="195" y="9"/>
                  </a:lnTo>
                </a:path>
              </a:pathLst>
            </a:custGeom>
            <a:noFill/>
            <a:ln w="12090" cap="rnd">
              <a:solidFill>
                <a:srgbClr val="F7B52C">
                  <a:alpha val="100000"/>
                </a:srgbClr>
              </a:solidFill>
              <a:prstDash val="solid"/>
              <a:round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group 8"/>
          <p:cNvGrpSpPr/>
          <p:nvPr/>
        </p:nvGrpSpPr>
        <p:grpSpPr>
          <a:xfrm rot="21600000">
            <a:off x="6014837" y="2423137"/>
            <a:ext cx="450923" cy="6045"/>
            <a:chOff x="0" y="0"/>
            <a:chExt cx="450923" cy="6045"/>
          </a:xfrm>
        </p:grpSpPr>
        <p:sp>
          <p:nvSpPr>
            <p:cNvPr id="96" name="path"/>
            <p:cNvSpPr/>
            <p:nvPr/>
          </p:nvSpPr>
          <p:spPr>
            <a:xfrm>
              <a:off x="417687" y="0"/>
              <a:ext cx="33235" cy="6045"/>
            </a:xfrm>
            <a:custGeom>
              <a:avLst/>
              <a:gdLst/>
              <a:ahLst/>
              <a:cxnLst/>
              <a:rect l="0" t="0" r="0" b="0"/>
              <a:pathLst>
                <a:path w="52" h="9">
                  <a:moveTo>
                    <a:pt x="52" y="4"/>
                  </a:moveTo>
                  <a:lnTo>
                    <a:pt x="0" y="4"/>
                  </a:lnTo>
                </a:path>
              </a:pathLst>
            </a:custGeom>
            <a:noFill/>
            <a:ln w="6045" cap="flat">
              <a:solidFill>
                <a:srgbClr val="E50012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97" name="path"/>
            <p:cNvSpPr/>
            <p:nvPr/>
          </p:nvSpPr>
          <p:spPr>
            <a:xfrm>
              <a:off x="0" y="0"/>
              <a:ext cx="411924" cy="6045"/>
            </a:xfrm>
            <a:custGeom>
              <a:avLst/>
              <a:gdLst/>
              <a:ahLst/>
              <a:cxnLst/>
              <a:rect l="0" t="0" r="0" b="0"/>
              <a:pathLst>
                <a:path w="648" h="9">
                  <a:moveTo>
                    <a:pt x="648" y="4"/>
                  </a:moveTo>
                  <a:lnTo>
                    <a:pt x="0" y="4"/>
                  </a:lnTo>
                </a:path>
              </a:pathLst>
            </a:custGeom>
            <a:noFill/>
            <a:ln w="6045" cap="flat">
              <a:solidFill>
                <a:srgbClr val="E50012">
                  <a:alpha val="100000"/>
                </a:srgbClr>
              </a:solidFill>
              <a:prstDash val="dash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grpSp>
        <p:nvGrpSpPr>
          <p:cNvPr id="10" name="group 10"/>
          <p:cNvGrpSpPr/>
          <p:nvPr/>
        </p:nvGrpSpPr>
        <p:grpSpPr>
          <a:xfrm rot="21600000">
            <a:off x="6174506" y="2109949"/>
            <a:ext cx="291254" cy="644499"/>
            <a:chOff x="0" y="0"/>
            <a:chExt cx="291254" cy="644499"/>
          </a:xfrm>
        </p:grpSpPr>
        <p:sp>
          <p:nvSpPr>
            <p:cNvPr id="98" name="path"/>
            <p:cNvSpPr/>
            <p:nvPr/>
          </p:nvSpPr>
          <p:spPr>
            <a:xfrm>
              <a:off x="258018" y="0"/>
              <a:ext cx="33235" cy="6045"/>
            </a:xfrm>
            <a:custGeom>
              <a:avLst/>
              <a:gdLst/>
              <a:ahLst/>
              <a:cxnLst/>
              <a:rect l="0" t="0" r="0" b="0"/>
              <a:pathLst>
                <a:path w="52" h="9">
                  <a:moveTo>
                    <a:pt x="52" y="4"/>
                  </a:moveTo>
                  <a:lnTo>
                    <a:pt x="0" y="4"/>
                  </a:lnTo>
                </a:path>
              </a:pathLst>
            </a:custGeom>
            <a:noFill/>
            <a:ln w="6045" cap="flat">
              <a:solidFill>
                <a:srgbClr val="E50012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99" name="path"/>
            <p:cNvSpPr/>
            <p:nvPr/>
          </p:nvSpPr>
          <p:spPr>
            <a:xfrm>
              <a:off x="39261" y="0"/>
              <a:ext cx="212762" cy="6045"/>
            </a:xfrm>
            <a:custGeom>
              <a:avLst/>
              <a:gdLst/>
              <a:ahLst/>
              <a:cxnLst/>
              <a:rect l="0" t="0" r="0" b="0"/>
              <a:pathLst>
                <a:path w="335" h="9">
                  <a:moveTo>
                    <a:pt x="335" y="4"/>
                  </a:moveTo>
                  <a:lnTo>
                    <a:pt x="0" y="4"/>
                  </a:lnTo>
                </a:path>
              </a:pathLst>
            </a:custGeom>
            <a:noFill/>
            <a:ln w="6045" cap="flat">
              <a:solidFill>
                <a:srgbClr val="E50012">
                  <a:alpha val="100000"/>
                </a:srgbClr>
              </a:solidFill>
              <a:prstDash val="dash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00" name="path"/>
            <p:cNvSpPr/>
            <p:nvPr/>
          </p:nvSpPr>
          <p:spPr>
            <a:xfrm>
              <a:off x="3025" y="0"/>
              <a:ext cx="288229" cy="644499"/>
            </a:xfrm>
            <a:custGeom>
              <a:avLst/>
              <a:gdLst/>
              <a:ahLst/>
              <a:cxnLst/>
              <a:rect l="0" t="0" r="0" b="0"/>
              <a:pathLst>
                <a:path w="453" h="1014">
                  <a:moveTo>
                    <a:pt x="52" y="4"/>
                  </a:moveTo>
                  <a:lnTo>
                    <a:pt x="0" y="4"/>
                  </a:lnTo>
                  <a:moveTo>
                    <a:pt x="453" y="1010"/>
                  </a:moveTo>
                  <a:lnTo>
                    <a:pt x="401" y="1010"/>
                  </a:lnTo>
                </a:path>
              </a:pathLst>
            </a:custGeom>
            <a:noFill/>
            <a:ln w="6045" cap="flat">
              <a:solidFill>
                <a:srgbClr val="E50012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01" name="path"/>
            <p:cNvSpPr/>
            <p:nvPr/>
          </p:nvSpPr>
          <p:spPr>
            <a:xfrm>
              <a:off x="39261" y="638453"/>
              <a:ext cx="212762" cy="6045"/>
            </a:xfrm>
            <a:custGeom>
              <a:avLst/>
              <a:gdLst/>
              <a:ahLst/>
              <a:cxnLst/>
              <a:rect l="0" t="0" r="0" b="0"/>
              <a:pathLst>
                <a:path w="335" h="9">
                  <a:moveTo>
                    <a:pt x="335" y="4"/>
                  </a:moveTo>
                  <a:lnTo>
                    <a:pt x="0" y="4"/>
                  </a:lnTo>
                </a:path>
              </a:pathLst>
            </a:custGeom>
            <a:noFill/>
            <a:ln w="6045" cap="flat">
              <a:solidFill>
                <a:srgbClr val="E50012">
                  <a:alpha val="100000"/>
                </a:srgbClr>
              </a:solidFill>
              <a:prstDash val="dash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02" name="path"/>
            <p:cNvSpPr/>
            <p:nvPr/>
          </p:nvSpPr>
          <p:spPr>
            <a:xfrm>
              <a:off x="0" y="3022"/>
              <a:ext cx="36260" cy="641476"/>
            </a:xfrm>
            <a:custGeom>
              <a:avLst/>
              <a:gdLst/>
              <a:ahLst/>
              <a:cxnLst/>
              <a:rect l="0" t="0" r="0" b="0"/>
              <a:pathLst>
                <a:path w="57" h="1010">
                  <a:moveTo>
                    <a:pt x="57" y="1005"/>
                  </a:moveTo>
                  <a:lnTo>
                    <a:pt x="4" y="1005"/>
                  </a:lnTo>
                  <a:moveTo>
                    <a:pt x="4" y="0"/>
                  </a:moveTo>
                  <a:lnTo>
                    <a:pt x="4" y="52"/>
                  </a:lnTo>
                </a:path>
              </a:pathLst>
            </a:custGeom>
            <a:noFill/>
            <a:ln w="6045" cap="flat">
              <a:solidFill>
                <a:srgbClr val="E50012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03" name="path"/>
            <p:cNvSpPr/>
            <p:nvPr/>
          </p:nvSpPr>
          <p:spPr>
            <a:xfrm>
              <a:off x="0" y="42158"/>
              <a:ext cx="6045" cy="563130"/>
            </a:xfrm>
            <a:custGeom>
              <a:avLst/>
              <a:gdLst/>
              <a:ahLst/>
              <a:cxnLst/>
              <a:rect l="0" t="0" r="0" b="0"/>
              <a:pathLst>
                <a:path w="9" h="886">
                  <a:moveTo>
                    <a:pt x="4" y="0"/>
                  </a:moveTo>
                  <a:lnTo>
                    <a:pt x="4" y="886"/>
                  </a:lnTo>
                </a:path>
              </a:pathLst>
            </a:custGeom>
            <a:noFill/>
            <a:ln w="6045" cap="flat">
              <a:solidFill>
                <a:srgbClr val="E50012">
                  <a:alpha val="100000"/>
                </a:srgbClr>
              </a:solidFill>
              <a:prstDash val="dash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04" name="path"/>
            <p:cNvSpPr/>
            <p:nvPr/>
          </p:nvSpPr>
          <p:spPr>
            <a:xfrm>
              <a:off x="0" y="608238"/>
              <a:ext cx="6045" cy="33235"/>
            </a:xfrm>
            <a:custGeom>
              <a:avLst/>
              <a:gdLst/>
              <a:ahLst/>
              <a:cxnLst/>
              <a:rect l="0" t="0" r="0" b="0"/>
              <a:pathLst>
                <a:path w="9" h="52">
                  <a:moveTo>
                    <a:pt x="4" y="0"/>
                  </a:moveTo>
                  <a:lnTo>
                    <a:pt x="4" y="52"/>
                  </a:lnTo>
                </a:path>
              </a:pathLst>
            </a:custGeom>
            <a:noFill/>
            <a:ln w="6045" cap="flat">
              <a:solidFill>
                <a:srgbClr val="E50012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pic>
        <p:nvPicPr>
          <p:cNvPr id="105" name="picture 10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21600000">
            <a:off x="5533640" y="1410036"/>
            <a:ext cx="1672335" cy="705243"/>
          </a:xfrm>
          <a:prstGeom prst="rect">
            <a:avLst/>
          </a:prstGeom>
        </p:spPr>
      </p:pic>
      <p:sp>
        <p:nvSpPr>
          <p:cNvPr id="106" name="rect"/>
          <p:cNvSpPr/>
          <p:nvPr/>
        </p:nvSpPr>
        <p:spPr>
          <a:xfrm>
            <a:off x="10534485" y="6674358"/>
            <a:ext cx="2599675" cy="101864"/>
          </a:xfrm>
          <a:prstGeom prst="rect">
            <a:avLst/>
          </a:prstGeom>
          <a:solidFill>
            <a:srgbClr val="F4631D">
              <a:alpha val="29803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07" name="rect"/>
          <p:cNvSpPr/>
          <p:nvPr/>
        </p:nvSpPr>
        <p:spPr>
          <a:xfrm>
            <a:off x="10534485" y="6470624"/>
            <a:ext cx="2599675" cy="101866"/>
          </a:xfrm>
          <a:prstGeom prst="rect">
            <a:avLst/>
          </a:prstGeom>
          <a:solidFill>
            <a:srgbClr val="F4631D">
              <a:alpha val="29803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aphicFrame>
        <p:nvGraphicFramePr>
          <p:cNvPr id="108" name="table 108"/>
          <p:cNvGraphicFramePr>
            <a:graphicFrameLocks noGrp="1"/>
          </p:cNvGraphicFramePr>
          <p:nvPr/>
        </p:nvGraphicFramePr>
        <p:xfrm>
          <a:off x="10532898" y="6367170"/>
          <a:ext cx="2602230" cy="410209"/>
        </p:xfrm>
        <a:graphic>
          <a:graphicData uri="http://schemas.openxmlformats.org/drawingml/2006/table">
            <a:tbl>
              <a:tblPr/>
              <a:tblGrid>
                <a:gridCol w="1422400"/>
                <a:gridCol w="408940"/>
                <a:gridCol w="368934"/>
                <a:gridCol w="401954"/>
              </a:tblGrid>
              <a:tr h="41020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"/>
                        </a:lnSpc>
                      </a:pPr>
                      <a:endParaRPr lang="en-US" altLang="en-US" sz="100" dirty="0"/>
                    </a:p>
                    <a:p>
                      <a:pPr marL="59055" indent="5080" algn="l" rtl="0" eaLnBrk="0">
                        <a:lnSpc>
                          <a:spcPct val="113000"/>
                        </a:lnSpc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Nominal</a:t>
                      </a:r>
                      <a:r>
                        <a:rPr sz="600" spc="1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operating</a:t>
                      </a:r>
                      <a:r>
                        <a:rPr sz="600" spc="15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cell</a:t>
                      </a:r>
                      <a:r>
                        <a:rPr sz="600" spc="14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temperature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 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Temperature</a:t>
                      </a:r>
                      <a:r>
                        <a:rPr sz="600" spc="1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coefficient</a:t>
                      </a:r>
                      <a:r>
                        <a:rPr sz="600" spc="1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of</a:t>
                      </a:r>
                      <a:r>
                        <a:rPr sz="600" spc="1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10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Pmax</a:t>
                      </a:r>
                      <a:endParaRPr lang="en-US" altLang="en-US" sz="600" dirty="0"/>
                    </a:p>
                    <a:p>
                      <a:pPr marL="59055" algn="l" rtl="0" eaLnBrk="0">
                        <a:lnSpc>
                          <a:spcPct val="110000"/>
                        </a:lnSpc>
                        <a:spcBef>
                          <a:spcPts val="5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Temperature</a:t>
                      </a:r>
                      <a:r>
                        <a:rPr sz="600" spc="1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coefficient</a:t>
                      </a:r>
                      <a:r>
                        <a:rPr sz="600" spc="1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of</a:t>
                      </a:r>
                      <a:r>
                        <a:rPr sz="600" spc="1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10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Voc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          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Temperature</a:t>
                      </a:r>
                      <a:r>
                        <a:rPr sz="600" spc="14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coefficient</a:t>
                      </a:r>
                      <a:r>
                        <a:rPr sz="600" spc="14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of</a:t>
                      </a:r>
                      <a:r>
                        <a:rPr sz="600" spc="13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Isc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36000"/>
                        </a:lnSpc>
                      </a:pPr>
                      <a:endParaRPr lang="en-US" altLang="en-US" sz="100" dirty="0"/>
                    </a:p>
                    <a:p>
                      <a:pPr marL="107315" algn="l" rtl="0" eaLnBrk="0">
                        <a:lnSpc>
                          <a:spcPct val="85000"/>
                        </a:lnSpc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NO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CT</a:t>
                      </a:r>
                      <a:endParaRPr lang="en-US" altLang="en-US" sz="600" dirty="0"/>
                    </a:p>
                    <a:p>
                      <a:pPr marL="195580" algn="l" rtl="0" eaLnBrk="0">
                        <a:lnSpc>
                          <a:spcPts val="760"/>
                        </a:lnSpc>
                        <a:spcBef>
                          <a:spcPts val="5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γ</a:t>
                      </a:r>
                      <a:endParaRPr lang="en-US" altLang="en-US" sz="600" dirty="0"/>
                    </a:p>
                    <a:p>
                      <a:pPr marL="198120" algn="l" rtl="0" eaLnBrk="0">
                        <a:lnSpc>
                          <a:spcPts val="760"/>
                        </a:lnSpc>
                        <a:spcBef>
                          <a:spcPts val="40"/>
                        </a:spcBef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β</a:t>
                      </a:r>
                      <a:endParaRPr lang="en-US" altLang="en-US" sz="600" dirty="0"/>
                    </a:p>
                    <a:p>
                      <a:pPr marL="195580" algn="l" rtl="0" eaLnBrk="0">
                        <a:lnSpc>
                          <a:spcPts val="800"/>
                        </a:lnSpc>
                      </a:pP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α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6000"/>
                        </a:lnSpc>
                      </a:pPr>
                      <a:endParaRPr lang="en-US" altLang="en-US" sz="100" dirty="0"/>
                    </a:p>
                    <a:p>
                      <a:pPr marL="153670" algn="l" rtl="0" eaLnBrk="0">
                        <a:lnSpc>
                          <a:spcPct val="90000"/>
                        </a:lnSpc>
                      </a:pPr>
                      <a:r>
                        <a:rPr sz="600" spc="2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</a:t>
                      </a:r>
                      <a:endParaRPr lang="en-US" altLang="en-US" sz="600" dirty="0"/>
                    </a:p>
                    <a:p>
                      <a:pPr marL="95885" algn="l" rtl="0" eaLnBrk="0">
                        <a:lnSpc>
                          <a:spcPts val="775"/>
                        </a:lnSpc>
                        <a:spcBef>
                          <a:spcPts val="65"/>
                        </a:spcBef>
                      </a:pPr>
                      <a:r>
                        <a:rPr sz="600" spc="18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%</a:t>
                      </a:r>
                      <a:r>
                        <a:rPr sz="600" spc="16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/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</a:t>
                      </a:r>
                      <a:endParaRPr lang="en-US" altLang="en-US" sz="600" dirty="0"/>
                    </a:p>
                    <a:p>
                      <a:pPr marL="95885" algn="l" rtl="0" eaLnBrk="0">
                        <a:lnSpc>
                          <a:spcPts val="775"/>
                        </a:lnSpc>
                        <a:spcBef>
                          <a:spcPts val="20"/>
                        </a:spcBef>
                      </a:pPr>
                      <a:r>
                        <a:rPr sz="600" spc="18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%</a:t>
                      </a:r>
                      <a:r>
                        <a:rPr sz="600" spc="16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/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</a:t>
                      </a:r>
                      <a:endParaRPr lang="en-US" altLang="en-US" sz="600" dirty="0"/>
                    </a:p>
                    <a:p>
                      <a:pPr marL="95885" algn="l" rtl="0" eaLnBrk="0">
                        <a:lnSpc>
                          <a:spcPts val="800"/>
                        </a:lnSpc>
                      </a:pPr>
                      <a:r>
                        <a:rPr sz="600" spc="18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%</a:t>
                      </a:r>
                      <a:r>
                        <a:rPr sz="600" spc="16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/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C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53000"/>
                        </a:lnSpc>
                      </a:pPr>
                      <a:endParaRPr lang="en-US" altLang="en-US" sz="100" dirty="0"/>
                    </a:p>
                    <a:p>
                      <a:pPr marL="123825" algn="l" rtl="0" eaLnBrk="0">
                        <a:lnSpc>
                          <a:spcPct val="82000"/>
                        </a:lnSpc>
                        <a:spcBef>
                          <a:spcPts val="0"/>
                        </a:spcBef>
                      </a:pPr>
                      <a:r>
                        <a:rPr sz="600" spc="2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39±</a:t>
                      </a: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2</a:t>
                      </a:r>
                      <a:endParaRPr lang="en-US" altLang="en-US" sz="600" dirty="0"/>
                    </a:p>
                    <a:p>
                      <a:pPr marL="123190" algn="l" rtl="0" eaLnBrk="0">
                        <a:lnSpc>
                          <a:spcPct val="82000"/>
                        </a:lnSpc>
                        <a:spcBef>
                          <a:spcPts val="210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-0.3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</a:t>
                      </a:r>
                      <a:endParaRPr lang="en-US" altLang="en-US" sz="600" dirty="0"/>
                    </a:p>
                    <a:p>
                      <a:pPr marL="123190" algn="l" rtl="0" eaLnBrk="0">
                        <a:lnSpc>
                          <a:spcPts val="455"/>
                        </a:lnSpc>
                        <a:spcBef>
                          <a:spcPts val="210"/>
                        </a:spcBef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-0.2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8</a:t>
                      </a:r>
                      <a:endParaRPr lang="en-US" altLang="en-US" sz="600" dirty="0"/>
                    </a:p>
                    <a:p>
                      <a:pPr marL="136525" algn="l" rtl="0" eaLnBrk="0">
                        <a:lnSpc>
                          <a:spcPts val="800"/>
                        </a:lnSpc>
                      </a:pPr>
                      <a:r>
                        <a:rPr sz="600" spc="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0.0</a:t>
                      </a:r>
                      <a:r>
                        <a:rPr sz="6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5</a:t>
                      </a:r>
                      <a:endParaRPr lang="en-US" altLang="en-US" sz="6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D73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9" name="textbox 109"/>
          <p:cNvSpPr/>
          <p:nvPr/>
        </p:nvSpPr>
        <p:spPr>
          <a:xfrm>
            <a:off x="3344735" y="4848314"/>
            <a:ext cx="443230" cy="2122804"/>
          </a:xfrm>
          <a:prstGeom prst="rect">
            <a:avLst/>
          </a:prstGeom>
          <a:solidFill>
            <a:srgbClr val="D1D3D4"/>
          </a:solidFill>
        </p:spPr>
        <p:txBody>
          <a:bodyPr vert="horz" wrap="square" lIns="0" tIns="0" rIns="0" bIns="0"/>
          <a:lstStyle/>
          <a:p>
            <a:pPr algn="l" rtl="0" eaLnBrk="0">
              <a:lnSpc>
                <a:spcPct val="107000"/>
              </a:lnSpc>
            </a:pPr>
            <a:endParaRPr lang="en-US" altLang="en-US" sz="1000" dirty="0"/>
          </a:p>
          <a:p>
            <a:pPr algn="l" rtl="0" eaLnBrk="0">
              <a:lnSpc>
                <a:spcPct val="107000"/>
              </a:lnSpc>
            </a:pPr>
            <a:endParaRPr lang="en-US" altLang="en-US" sz="1000" dirty="0"/>
          </a:p>
          <a:p>
            <a:pPr algn="l" rtl="0" eaLnBrk="0">
              <a:lnSpc>
                <a:spcPct val="107000"/>
              </a:lnSpc>
            </a:pPr>
            <a:endParaRPr lang="en-US" altLang="en-US" sz="1000" dirty="0"/>
          </a:p>
          <a:p>
            <a:pPr algn="l" rtl="0" eaLnBrk="0">
              <a:lnSpc>
                <a:spcPct val="107000"/>
              </a:lnSpc>
            </a:pPr>
            <a:endParaRPr lang="en-US" altLang="en-US" sz="1000" dirty="0"/>
          </a:p>
          <a:p>
            <a:pPr algn="l" rtl="0" eaLnBrk="0">
              <a:lnSpc>
                <a:spcPct val="107000"/>
              </a:lnSpc>
            </a:pPr>
            <a:endParaRPr lang="en-US" altLang="en-US" sz="1000" dirty="0"/>
          </a:p>
          <a:p>
            <a:pPr algn="l" rtl="0" eaLnBrk="0">
              <a:lnSpc>
                <a:spcPct val="107000"/>
              </a:lnSpc>
            </a:pPr>
            <a:endParaRPr lang="en-US" altLang="en-US" sz="1000" dirty="0"/>
          </a:p>
          <a:p>
            <a:pPr marL="148590" algn="l" rtl="0" eaLnBrk="0">
              <a:lnSpc>
                <a:spcPct val="66000"/>
              </a:lnSpc>
              <a:spcBef>
                <a:spcPts val="0"/>
              </a:spcBef>
            </a:pPr>
            <a:r>
              <a:rPr sz="7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D</a:t>
            </a:r>
            <a:r>
              <a:rPr sz="7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</a:t>
            </a:r>
            <a:endParaRPr lang="en-US" altLang="en-US" sz="700" dirty="0"/>
          </a:p>
          <a:p>
            <a:pPr marL="119380" algn="l" rtl="0" eaLnBrk="0">
              <a:lnSpc>
                <a:spcPts val="1375"/>
              </a:lnSpc>
            </a:pPr>
            <a:r>
              <a:rPr sz="7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BUS</a:t>
            </a:r>
            <a:endParaRPr lang="en-US" altLang="en-US" sz="700" dirty="0"/>
          </a:p>
        </p:txBody>
      </p:sp>
      <p:sp>
        <p:nvSpPr>
          <p:cNvPr id="110" name="path"/>
          <p:cNvSpPr/>
          <p:nvPr/>
        </p:nvSpPr>
        <p:spPr>
          <a:xfrm>
            <a:off x="5368432" y="3470293"/>
            <a:ext cx="12090" cy="36258"/>
          </a:xfrm>
          <a:custGeom>
            <a:avLst/>
            <a:gdLst/>
            <a:ahLst/>
            <a:cxnLst/>
            <a:rect l="0" t="0" r="0" b="0"/>
            <a:pathLst>
              <a:path w="19" h="57">
                <a:moveTo>
                  <a:pt x="9" y="57"/>
                </a:moveTo>
                <a:lnTo>
                  <a:pt x="9" y="0"/>
                </a:lnTo>
              </a:path>
            </a:pathLst>
          </a:custGeom>
          <a:noFill/>
          <a:ln w="12090" cap="flat">
            <a:solidFill>
              <a:srgbClr val="E50012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11" name="path"/>
          <p:cNvSpPr/>
          <p:nvPr/>
        </p:nvSpPr>
        <p:spPr>
          <a:xfrm>
            <a:off x="4776939" y="3495420"/>
            <a:ext cx="2067585" cy="441668"/>
          </a:xfrm>
          <a:custGeom>
            <a:avLst/>
            <a:gdLst/>
            <a:ahLst/>
            <a:cxnLst/>
            <a:rect l="0" t="0" r="0" b="0"/>
            <a:pathLst>
              <a:path w="3256" h="695">
                <a:moveTo>
                  <a:pt x="3246" y="686"/>
                </a:moveTo>
                <a:lnTo>
                  <a:pt x="9" y="686"/>
                </a:lnTo>
                <a:lnTo>
                  <a:pt x="9" y="9"/>
                </a:lnTo>
                <a:lnTo>
                  <a:pt x="3246" y="9"/>
                </a:lnTo>
                <a:lnTo>
                  <a:pt x="3246" y="686"/>
                </a:lnTo>
                <a:close/>
              </a:path>
            </a:pathLst>
          </a:custGeom>
          <a:noFill/>
          <a:ln w="12090" cap="flat">
            <a:solidFill>
              <a:srgbClr val="F7B52C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12" name="rect"/>
          <p:cNvSpPr/>
          <p:nvPr/>
        </p:nvSpPr>
        <p:spPr>
          <a:xfrm>
            <a:off x="4586866" y="3125436"/>
            <a:ext cx="36258" cy="12090"/>
          </a:xfrm>
          <a:prstGeom prst="rect">
            <a:avLst/>
          </a:prstGeom>
          <a:solidFill>
            <a:srgbClr val="E50012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pSp>
        <p:nvGrpSpPr>
          <p:cNvPr id="12" name="group 12"/>
          <p:cNvGrpSpPr/>
          <p:nvPr/>
        </p:nvGrpSpPr>
        <p:grpSpPr>
          <a:xfrm rot="21600000">
            <a:off x="4358199" y="2424753"/>
            <a:ext cx="9080" cy="278729"/>
            <a:chOff x="0" y="0"/>
            <a:chExt cx="9080" cy="278729"/>
          </a:xfrm>
        </p:grpSpPr>
        <p:sp>
          <p:nvSpPr>
            <p:cNvPr id="113" name="path"/>
            <p:cNvSpPr/>
            <p:nvPr/>
          </p:nvSpPr>
          <p:spPr>
            <a:xfrm>
              <a:off x="406" y="36640"/>
              <a:ext cx="8673" cy="242089"/>
            </a:xfrm>
            <a:custGeom>
              <a:avLst/>
              <a:gdLst/>
              <a:ahLst/>
              <a:cxnLst/>
              <a:rect l="0" t="0" r="0" b="0"/>
              <a:pathLst>
                <a:path w="13" h="381">
                  <a:moveTo>
                    <a:pt x="8" y="381"/>
                  </a:moveTo>
                  <a:lnTo>
                    <a:pt x="4" y="0"/>
                  </a:lnTo>
                </a:path>
              </a:pathLst>
            </a:custGeom>
            <a:noFill/>
            <a:ln w="6045" cap="flat">
              <a:solidFill>
                <a:srgbClr val="E50012">
                  <a:alpha val="100000"/>
                </a:srgbClr>
              </a:solidFill>
              <a:prstDash val="dash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14" name="path"/>
            <p:cNvSpPr/>
            <p:nvPr/>
          </p:nvSpPr>
          <p:spPr>
            <a:xfrm>
              <a:off x="0" y="0"/>
              <a:ext cx="6413" cy="33302"/>
            </a:xfrm>
            <a:custGeom>
              <a:avLst/>
              <a:gdLst/>
              <a:ahLst/>
              <a:cxnLst/>
              <a:rect l="0" t="0" r="0" b="0"/>
              <a:pathLst>
                <a:path w="10" h="52">
                  <a:moveTo>
                    <a:pt x="5" y="52"/>
                  </a:moveTo>
                  <a:lnTo>
                    <a:pt x="4" y="0"/>
                  </a:lnTo>
                </a:path>
              </a:pathLst>
            </a:custGeom>
            <a:noFill/>
            <a:ln w="6045" cap="flat">
              <a:solidFill>
                <a:srgbClr val="E50012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115" name="table 115"/>
          <p:cNvGraphicFramePr>
            <a:graphicFrameLocks noGrp="1"/>
          </p:cNvGraphicFramePr>
          <p:nvPr/>
        </p:nvGraphicFramePr>
        <p:xfrm>
          <a:off x="3978808" y="2639974"/>
          <a:ext cx="614045" cy="1283970"/>
        </p:xfrm>
        <a:graphic>
          <a:graphicData uri="http://schemas.openxmlformats.org/drawingml/2006/table">
            <a:tbl>
              <a:tblPr/>
              <a:tblGrid>
                <a:gridCol w="614045"/>
              </a:tblGrid>
              <a:tr h="127444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F7B5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7B5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7B5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7B5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6" name="rect"/>
          <p:cNvSpPr/>
          <p:nvPr/>
        </p:nvSpPr>
        <p:spPr>
          <a:xfrm>
            <a:off x="4361313" y="2710236"/>
            <a:ext cx="6400" cy="33300"/>
          </a:xfrm>
          <a:prstGeom prst="rect">
            <a:avLst/>
          </a:prstGeom>
          <a:solidFill>
            <a:srgbClr val="E50012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17" name="rect"/>
          <p:cNvSpPr/>
          <p:nvPr/>
        </p:nvSpPr>
        <p:spPr>
          <a:xfrm>
            <a:off x="4175345" y="2743710"/>
            <a:ext cx="12090" cy="36258"/>
          </a:xfrm>
          <a:prstGeom prst="rect">
            <a:avLst/>
          </a:prstGeom>
          <a:solidFill>
            <a:srgbClr val="E50012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118" name="picture 11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rot="21600000">
            <a:off x="3978808" y="2639974"/>
            <a:ext cx="614109" cy="1283970"/>
          </a:xfrm>
          <a:prstGeom prst="rect">
            <a:avLst/>
          </a:prstGeom>
        </p:spPr>
      </p:pic>
      <p:sp>
        <p:nvSpPr>
          <p:cNvPr id="119" name="textbox 119"/>
          <p:cNvSpPr/>
          <p:nvPr/>
        </p:nvSpPr>
        <p:spPr>
          <a:xfrm>
            <a:off x="1022884" y="1916014"/>
            <a:ext cx="2402839" cy="33464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8000"/>
              </a:lnSpc>
            </a:pPr>
            <a:endParaRPr lang="en-US" altLang="en-US" sz="100" dirty="0"/>
          </a:p>
          <a:p>
            <a:pPr marL="12700" indent="20955" algn="l" rtl="0" eaLnBrk="0">
              <a:lnSpc>
                <a:spcPct val="113000"/>
              </a:lnSpc>
            </a:pPr>
            <a:r>
              <a:rPr sz="9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</a:t>
            </a:r>
            <a:r>
              <a:rPr sz="9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</a:t>
            </a:r>
            <a:r>
              <a:rPr sz="9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9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can</a:t>
            </a:r>
            <a:r>
              <a:rPr sz="9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9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meet</a:t>
            </a:r>
            <a:r>
              <a:rPr sz="9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9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the</a:t>
            </a:r>
            <a:r>
              <a:rPr sz="9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9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customer</a:t>
            </a:r>
            <a:r>
              <a:rPr sz="9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'</a:t>
            </a:r>
            <a:r>
              <a:rPr sz="9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s</a:t>
            </a:r>
            <a:r>
              <a:rPr sz="9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9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requirement</a:t>
            </a:r>
            <a:r>
              <a:rPr sz="9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9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of</a:t>
            </a:r>
            <a:r>
              <a:rPr sz="9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9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high</a:t>
            </a:r>
            <a:r>
              <a:rPr sz="9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9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voltage</a:t>
            </a:r>
            <a:r>
              <a:rPr sz="9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9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energy</a:t>
            </a:r>
            <a:r>
              <a:rPr sz="9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9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stora</a:t>
            </a:r>
            <a:r>
              <a:rPr sz="9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ge</a:t>
            </a:r>
            <a:r>
              <a:rPr sz="9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,</a:t>
            </a:r>
            <a:r>
              <a:rPr sz="9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more</a:t>
            </a:r>
            <a:r>
              <a:rPr sz="9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9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stable</a:t>
            </a:r>
            <a:r>
              <a:rPr sz="9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9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and</a:t>
            </a:r>
            <a:r>
              <a:rPr sz="9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9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safety</a:t>
            </a:r>
            <a:r>
              <a:rPr sz="900" spc="-10" dirty="0">
                <a:solidFill>
                  <a:srgbClr val="40404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endParaRPr lang="en-US" altLang="en-US" sz="900" dirty="0"/>
          </a:p>
        </p:txBody>
      </p:sp>
      <p:sp>
        <p:nvSpPr>
          <p:cNvPr id="120" name="textbox 120"/>
          <p:cNvSpPr/>
          <p:nvPr/>
        </p:nvSpPr>
        <p:spPr>
          <a:xfrm>
            <a:off x="955556" y="764652"/>
            <a:ext cx="2611120" cy="28003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2000"/>
              </a:lnSpc>
            </a:pPr>
            <a:r>
              <a:rPr sz="1500" b="1" spc="-10" dirty="0">
                <a:solidFill>
                  <a:srgbClr val="F4631D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Mode</a:t>
            </a:r>
            <a:r>
              <a:rPr sz="1500" b="1" spc="0" dirty="0">
                <a:solidFill>
                  <a:srgbClr val="F4631D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l</a:t>
            </a:r>
            <a:r>
              <a:rPr sz="1500" b="1" spc="-10" dirty="0">
                <a:solidFill>
                  <a:srgbClr val="F4631D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:</a:t>
            </a:r>
            <a:r>
              <a:rPr sz="1500" spc="-10" dirty="0">
                <a:solidFill>
                  <a:srgbClr val="F4631D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  </a:t>
            </a:r>
            <a:r>
              <a:rPr sz="1500" b="1" spc="0" dirty="0">
                <a:solidFill>
                  <a:srgbClr val="F4631D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AEN</a:t>
            </a:r>
            <a:r>
              <a:rPr sz="1500" b="1" spc="-10" dirty="0">
                <a:solidFill>
                  <a:srgbClr val="F4631D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-02(</a:t>
            </a:r>
            <a:r>
              <a:rPr sz="1500" spc="-10" dirty="0">
                <a:solidFill>
                  <a:srgbClr val="F4631D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 </a:t>
            </a:r>
            <a:r>
              <a:rPr sz="1500" b="1" spc="0" dirty="0">
                <a:solidFill>
                  <a:srgbClr val="F4631D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High</a:t>
            </a:r>
            <a:r>
              <a:rPr sz="1500" spc="-10" dirty="0">
                <a:solidFill>
                  <a:srgbClr val="F4631D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 </a:t>
            </a:r>
            <a:r>
              <a:rPr sz="1500" b="1" spc="0" dirty="0">
                <a:solidFill>
                  <a:srgbClr val="F4631D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voltage</a:t>
            </a:r>
            <a:r>
              <a:rPr sz="1500" b="1" spc="-10" dirty="0">
                <a:solidFill>
                  <a:srgbClr val="F4631D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)</a:t>
            </a:r>
            <a:endParaRPr lang="en-US" altLang="en-US" sz="1500" dirty="0"/>
          </a:p>
        </p:txBody>
      </p:sp>
      <p:sp>
        <p:nvSpPr>
          <p:cNvPr id="121" name="rect"/>
          <p:cNvSpPr/>
          <p:nvPr/>
        </p:nvSpPr>
        <p:spPr>
          <a:xfrm>
            <a:off x="3943489" y="5272151"/>
            <a:ext cx="443141" cy="1274864"/>
          </a:xfrm>
          <a:prstGeom prst="rect">
            <a:avLst/>
          </a:prstGeom>
          <a:solidFill>
            <a:srgbClr val="D1D3D4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22" name="textbox 122"/>
          <p:cNvSpPr/>
          <p:nvPr/>
        </p:nvSpPr>
        <p:spPr>
          <a:xfrm>
            <a:off x="10530697" y="5043833"/>
            <a:ext cx="4275454" cy="12446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780"/>
              </a:lnSpc>
            </a:pPr>
            <a:r>
              <a:rPr sz="600" spc="7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*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NOCT</a:t>
            </a:r>
            <a:r>
              <a:rPr sz="600" spc="7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: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open</a:t>
            </a:r>
            <a:r>
              <a:rPr sz="600" spc="7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-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circuit</a:t>
            </a:r>
            <a:r>
              <a:rPr sz="600" spc="7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module</a:t>
            </a:r>
            <a:r>
              <a:rPr sz="600" spc="7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operation</a:t>
            </a:r>
            <a:r>
              <a:rPr sz="600" spc="7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temperature</a:t>
            </a:r>
            <a:r>
              <a:rPr sz="600" spc="7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at</a:t>
            </a:r>
            <a:r>
              <a:rPr sz="600" spc="7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spc="7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800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W</a:t>
            </a:r>
            <a:r>
              <a:rPr sz="600" spc="7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.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m</a:t>
            </a:r>
            <a:r>
              <a:rPr sz="500" spc="70" baseline="5700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-2</a:t>
            </a:r>
            <a:r>
              <a:rPr sz="300" spc="7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irradiance</a:t>
            </a:r>
            <a:r>
              <a:rPr sz="600" spc="7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,20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C</a:t>
            </a:r>
            <a:r>
              <a:rPr sz="600" spc="70" dirty="0">
                <a:solidFill>
                  <a:srgbClr val="40404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ambient</a:t>
            </a:r>
            <a:r>
              <a:rPr sz="600" spc="7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temperature</a:t>
            </a:r>
            <a:r>
              <a:rPr sz="600" spc="7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,1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m</a:t>
            </a:r>
            <a:r>
              <a:rPr sz="600" spc="7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*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s</a:t>
            </a:r>
            <a:r>
              <a:rPr sz="500" spc="70" baseline="5700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-</a:t>
            </a:r>
            <a:r>
              <a:rPr sz="300" spc="7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500" spc="70" baseline="5700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1</a:t>
            </a:r>
            <a:r>
              <a:rPr sz="300" spc="4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wind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speed.</a:t>
            </a:r>
            <a:endParaRPr lang="en-US" altLang="en-US" sz="600" dirty="0"/>
          </a:p>
        </p:txBody>
      </p:sp>
      <p:pic>
        <p:nvPicPr>
          <p:cNvPr id="123" name="picture 123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 rot="21600000">
            <a:off x="1672948" y="4986632"/>
            <a:ext cx="623026" cy="6387"/>
          </a:xfrm>
          <a:prstGeom prst="rect">
            <a:avLst/>
          </a:prstGeom>
        </p:spPr>
      </p:pic>
      <p:pic>
        <p:nvPicPr>
          <p:cNvPr id="124" name="picture 124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 rot="21600000">
            <a:off x="1672948" y="5512794"/>
            <a:ext cx="623026" cy="6387"/>
          </a:xfrm>
          <a:prstGeom prst="rect">
            <a:avLst/>
          </a:prstGeom>
        </p:spPr>
      </p:pic>
      <p:pic>
        <p:nvPicPr>
          <p:cNvPr id="125" name="picture 125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 rot="21600000">
            <a:off x="1672948" y="5171071"/>
            <a:ext cx="623026" cy="6387"/>
          </a:xfrm>
          <a:prstGeom prst="rect">
            <a:avLst/>
          </a:prstGeom>
        </p:spPr>
      </p:pic>
      <p:pic>
        <p:nvPicPr>
          <p:cNvPr id="126" name="picture 126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 rot="21600000">
            <a:off x="1672948" y="5335342"/>
            <a:ext cx="623026" cy="6387"/>
          </a:xfrm>
          <a:prstGeom prst="rect">
            <a:avLst/>
          </a:prstGeom>
        </p:spPr>
      </p:pic>
      <p:pic>
        <p:nvPicPr>
          <p:cNvPr id="127" name="picture 127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 rot="21600000">
            <a:off x="1813579" y="4973218"/>
            <a:ext cx="423372" cy="914501"/>
          </a:xfrm>
          <a:prstGeom prst="rect">
            <a:avLst/>
          </a:prstGeom>
        </p:spPr>
      </p:pic>
      <p:pic>
        <p:nvPicPr>
          <p:cNvPr id="128" name="picture 128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 rot="21600000">
            <a:off x="4021593" y="3038617"/>
            <a:ext cx="513259" cy="749056"/>
          </a:xfrm>
          <a:prstGeom prst="rect">
            <a:avLst/>
          </a:prstGeom>
        </p:spPr>
      </p:pic>
      <p:sp>
        <p:nvSpPr>
          <p:cNvPr id="129" name="textbox 129"/>
          <p:cNvSpPr/>
          <p:nvPr/>
        </p:nvSpPr>
        <p:spPr>
          <a:xfrm>
            <a:off x="8629919" y="817992"/>
            <a:ext cx="1962785" cy="22034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7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5000"/>
              </a:lnSpc>
            </a:pPr>
            <a:r>
              <a:rPr sz="1500" b="1" spc="0" dirty="0">
                <a:solidFill>
                  <a:srgbClr val="F4631D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AEN</a:t>
            </a:r>
            <a:r>
              <a:rPr sz="1500" b="1" spc="10" dirty="0">
                <a:solidFill>
                  <a:srgbClr val="F4631D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-02</a:t>
            </a:r>
            <a:r>
              <a:rPr sz="1500" spc="0" dirty="0">
                <a:solidFill>
                  <a:srgbClr val="F4631D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 </a:t>
            </a:r>
            <a:r>
              <a:rPr sz="1500" b="1" spc="0" dirty="0">
                <a:solidFill>
                  <a:srgbClr val="F4631D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Speciﬁcations</a:t>
            </a:r>
            <a:endParaRPr lang="en-US" altLang="en-US" sz="1500" dirty="0"/>
          </a:p>
        </p:txBody>
      </p:sp>
      <p:sp>
        <p:nvSpPr>
          <p:cNvPr id="130" name="textbox 130"/>
          <p:cNvSpPr/>
          <p:nvPr/>
        </p:nvSpPr>
        <p:spPr>
          <a:xfrm>
            <a:off x="10530616" y="4154921"/>
            <a:ext cx="3359784" cy="12446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780"/>
              </a:lnSpc>
            </a:pPr>
            <a:r>
              <a:rPr sz="600" spc="5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*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STC</a:t>
            </a:r>
            <a:r>
              <a:rPr sz="600" spc="5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:1000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W</a:t>
            </a:r>
            <a:r>
              <a:rPr sz="600" spc="5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.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m</a:t>
            </a:r>
            <a:r>
              <a:rPr sz="500" spc="50" baseline="5800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-2</a:t>
            </a:r>
            <a:r>
              <a:rPr sz="300" spc="5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irradiance</a:t>
            </a:r>
            <a:r>
              <a:rPr sz="600" spc="5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,25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C</a:t>
            </a:r>
            <a:r>
              <a:rPr sz="600" spc="50" dirty="0">
                <a:solidFill>
                  <a:srgbClr val="40404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cell</a:t>
            </a:r>
            <a:r>
              <a:rPr sz="600" spc="5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temperature</a:t>
            </a:r>
            <a:r>
              <a:rPr sz="600" spc="5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,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AM</a:t>
            </a:r>
            <a:r>
              <a:rPr sz="600" spc="5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spc="5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1.5</a:t>
            </a:r>
            <a:r>
              <a:rPr sz="600" spc="5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spectrum</a:t>
            </a:r>
            <a:r>
              <a:rPr sz="600" spc="5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according</a:t>
            </a:r>
            <a:r>
              <a:rPr sz="600" spc="5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to</a:t>
            </a:r>
            <a:r>
              <a:rPr sz="600" spc="5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EN</a:t>
            </a:r>
            <a:r>
              <a:rPr sz="600" spc="5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spc="5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60890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4-3</a:t>
            </a:r>
            <a:endParaRPr lang="en-US" altLang="en-US" sz="600" dirty="0"/>
          </a:p>
        </p:txBody>
      </p:sp>
      <p:sp>
        <p:nvSpPr>
          <p:cNvPr id="131" name="textbox 131"/>
          <p:cNvSpPr/>
          <p:nvPr/>
        </p:nvSpPr>
        <p:spPr>
          <a:xfrm>
            <a:off x="1031800" y="2894193"/>
            <a:ext cx="2010410" cy="1663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1105"/>
              </a:lnSpc>
            </a:pPr>
            <a:r>
              <a:rPr sz="9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Plug</a:t>
            </a:r>
            <a:r>
              <a:rPr sz="9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9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and</a:t>
            </a:r>
            <a:r>
              <a:rPr sz="9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9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play</a:t>
            </a:r>
            <a:r>
              <a:rPr sz="9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,30</a:t>
            </a:r>
            <a:r>
              <a:rPr sz="9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9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mins</a:t>
            </a:r>
            <a:r>
              <a:rPr sz="9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9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quick</a:t>
            </a:r>
            <a:r>
              <a:rPr sz="9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9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installation</a:t>
            </a:r>
            <a:endParaRPr lang="en-US" altLang="en-US" sz="900" dirty="0"/>
          </a:p>
        </p:txBody>
      </p:sp>
      <p:sp>
        <p:nvSpPr>
          <p:cNvPr id="132" name="textbox 132"/>
          <p:cNvSpPr/>
          <p:nvPr/>
        </p:nvSpPr>
        <p:spPr>
          <a:xfrm>
            <a:off x="10533631" y="4365412"/>
            <a:ext cx="2655570" cy="13144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835"/>
              </a:lnSpc>
            </a:pPr>
            <a:r>
              <a:rPr sz="600" b="1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Electrical</a:t>
            </a:r>
            <a:r>
              <a:rPr sz="600" spc="12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b="1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parameters</a:t>
            </a:r>
            <a:r>
              <a:rPr sz="600" spc="12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b="1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at</a:t>
            </a:r>
            <a:r>
              <a:rPr sz="600" spc="12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b="1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Nominal</a:t>
            </a:r>
            <a:r>
              <a:rPr sz="600" spc="12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b="1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Operating</a:t>
            </a:r>
            <a:r>
              <a:rPr sz="600" spc="12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b="1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Cell</a:t>
            </a:r>
            <a:r>
              <a:rPr sz="600" spc="12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b="1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Temperature</a:t>
            </a:r>
            <a:r>
              <a:rPr sz="600" b="1" spc="12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(</a:t>
            </a:r>
            <a:r>
              <a:rPr sz="600" b="1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NOCT</a:t>
            </a:r>
            <a:r>
              <a:rPr sz="600" b="1" spc="12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*</a:t>
            </a:r>
            <a:r>
              <a:rPr sz="600" b="1" spc="4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)</a:t>
            </a:r>
            <a:endParaRPr lang="en-US" altLang="en-US" sz="600" dirty="0"/>
          </a:p>
        </p:txBody>
      </p:sp>
      <p:sp>
        <p:nvSpPr>
          <p:cNvPr id="133" name="textbox 133"/>
          <p:cNvSpPr/>
          <p:nvPr/>
        </p:nvSpPr>
        <p:spPr>
          <a:xfrm>
            <a:off x="10533631" y="5292264"/>
            <a:ext cx="2468245" cy="13144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835"/>
              </a:lnSpc>
            </a:pPr>
            <a:r>
              <a:rPr sz="600" b="1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Bifacial</a:t>
            </a:r>
            <a:r>
              <a:rPr sz="600" spc="1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b="1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electrical</a:t>
            </a:r>
            <a:r>
              <a:rPr sz="600" spc="1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b="1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parameters</a:t>
            </a:r>
            <a:r>
              <a:rPr sz="600" spc="1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b="1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at</a:t>
            </a:r>
            <a:r>
              <a:rPr sz="600" spc="1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b="1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Standard</a:t>
            </a:r>
            <a:r>
              <a:rPr sz="600" spc="1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b="1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Test</a:t>
            </a:r>
            <a:r>
              <a:rPr sz="600" spc="1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b="1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Conditions</a:t>
            </a:r>
            <a:r>
              <a:rPr sz="600" b="1" spc="1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(</a:t>
            </a:r>
            <a:r>
              <a:rPr sz="600" b="1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STC</a:t>
            </a:r>
            <a:r>
              <a:rPr sz="600" b="1" spc="1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*</a:t>
            </a:r>
            <a:r>
              <a:rPr sz="600" b="1" spc="4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)</a:t>
            </a:r>
            <a:endParaRPr lang="en-US" altLang="en-US" sz="600" dirty="0"/>
          </a:p>
        </p:txBody>
      </p:sp>
      <p:sp>
        <p:nvSpPr>
          <p:cNvPr id="134" name="textbox 134"/>
          <p:cNvSpPr/>
          <p:nvPr/>
        </p:nvSpPr>
        <p:spPr>
          <a:xfrm>
            <a:off x="1027570" y="3769617"/>
            <a:ext cx="1811654" cy="1663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1105"/>
              </a:lnSpc>
            </a:pPr>
            <a:r>
              <a:rPr sz="9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Su</a:t>
            </a:r>
            <a:r>
              <a:rPr sz="9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pport</a:t>
            </a:r>
            <a:r>
              <a:rPr sz="9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9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power</a:t>
            </a:r>
            <a:r>
              <a:rPr sz="9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9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internet</a:t>
            </a:r>
            <a:r>
              <a:rPr sz="9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9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applications</a:t>
            </a:r>
            <a:endParaRPr lang="en-US" altLang="en-US" sz="900" dirty="0"/>
          </a:p>
        </p:txBody>
      </p:sp>
      <p:sp>
        <p:nvSpPr>
          <p:cNvPr id="135" name="textbox 135"/>
          <p:cNvSpPr/>
          <p:nvPr/>
        </p:nvSpPr>
        <p:spPr>
          <a:xfrm>
            <a:off x="955545" y="4452020"/>
            <a:ext cx="1379219" cy="21653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9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3000"/>
              </a:lnSpc>
            </a:pPr>
            <a:r>
              <a:rPr sz="1500" b="1" spc="-10" dirty="0">
                <a:solidFill>
                  <a:srgbClr val="F4631D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Routes</a:t>
            </a:r>
            <a:r>
              <a:rPr sz="1500" spc="-10" dirty="0">
                <a:solidFill>
                  <a:srgbClr val="F4631D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 </a:t>
            </a:r>
            <a:r>
              <a:rPr sz="1500" b="1" spc="-10" dirty="0">
                <a:solidFill>
                  <a:srgbClr val="F4631D">
                    <a:alpha val="100000"/>
                  </a:srgbClr>
                </a:solidFill>
                <a:latin typeface="Roboto" panose="02000000000000000000"/>
                <a:ea typeface="Roboto" panose="02000000000000000000"/>
                <a:cs typeface="Roboto" panose="02000000000000000000"/>
              </a:rPr>
              <a:t>Diagram</a:t>
            </a:r>
            <a:endParaRPr lang="en-US" altLang="en-US" sz="1500" dirty="0"/>
          </a:p>
        </p:txBody>
      </p:sp>
      <p:sp>
        <p:nvSpPr>
          <p:cNvPr id="136" name="rect"/>
          <p:cNvSpPr/>
          <p:nvPr/>
        </p:nvSpPr>
        <p:spPr>
          <a:xfrm>
            <a:off x="4675174" y="5561431"/>
            <a:ext cx="382447" cy="652576"/>
          </a:xfrm>
          <a:prstGeom prst="rect">
            <a:avLst/>
          </a:prstGeom>
          <a:solidFill>
            <a:srgbClr val="D1D3D4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137" name="picture 137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rot="21600000">
            <a:off x="5057628" y="5700458"/>
            <a:ext cx="1528496" cy="6387"/>
          </a:xfrm>
          <a:prstGeom prst="rect">
            <a:avLst/>
          </a:prstGeom>
        </p:spPr>
      </p:pic>
      <p:pic>
        <p:nvPicPr>
          <p:cNvPr id="138" name="picture 138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 rot="21600000">
            <a:off x="5057628" y="6132616"/>
            <a:ext cx="1528496" cy="6387"/>
          </a:xfrm>
          <a:prstGeom prst="rect">
            <a:avLst/>
          </a:prstGeom>
        </p:spPr>
      </p:pic>
      <p:sp>
        <p:nvSpPr>
          <p:cNvPr id="139" name="rect"/>
          <p:cNvSpPr/>
          <p:nvPr/>
        </p:nvSpPr>
        <p:spPr>
          <a:xfrm>
            <a:off x="5654039" y="5561431"/>
            <a:ext cx="382447" cy="652576"/>
          </a:xfrm>
          <a:prstGeom prst="rect">
            <a:avLst/>
          </a:prstGeom>
          <a:solidFill>
            <a:srgbClr val="D1D3D4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140" name="picture 140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 rot="21600000">
            <a:off x="836051" y="1907319"/>
            <a:ext cx="121361" cy="1983213"/>
          </a:xfrm>
          <a:prstGeom prst="rect">
            <a:avLst/>
          </a:prstGeom>
        </p:spPr>
      </p:pic>
      <p:sp>
        <p:nvSpPr>
          <p:cNvPr id="141" name="textbox 141"/>
          <p:cNvSpPr/>
          <p:nvPr/>
        </p:nvSpPr>
        <p:spPr>
          <a:xfrm>
            <a:off x="10533631" y="3140483"/>
            <a:ext cx="2169160" cy="13144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835"/>
              </a:lnSpc>
            </a:pPr>
            <a:r>
              <a:rPr sz="600" b="1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Electrical</a:t>
            </a:r>
            <a:r>
              <a:rPr sz="600" spc="1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b="1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parameters</a:t>
            </a:r>
            <a:r>
              <a:rPr sz="600" spc="1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b="1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at</a:t>
            </a:r>
            <a:r>
              <a:rPr sz="600" spc="1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b="1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Standard</a:t>
            </a:r>
            <a:r>
              <a:rPr sz="600" spc="1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b="1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Test</a:t>
            </a:r>
            <a:r>
              <a:rPr sz="600" spc="1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b="1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Conditions</a:t>
            </a:r>
            <a:r>
              <a:rPr sz="600" b="1" spc="1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(</a:t>
            </a:r>
            <a:r>
              <a:rPr sz="600" b="1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STC</a:t>
            </a:r>
            <a:r>
              <a:rPr sz="600" b="1" spc="1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*</a:t>
            </a:r>
            <a:r>
              <a:rPr sz="600" b="1" spc="3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)</a:t>
            </a:r>
            <a:endParaRPr lang="en-US" altLang="en-US" sz="600" dirty="0"/>
          </a:p>
        </p:txBody>
      </p:sp>
      <p:sp>
        <p:nvSpPr>
          <p:cNvPr id="142" name="textbox 142"/>
          <p:cNvSpPr/>
          <p:nvPr/>
        </p:nvSpPr>
        <p:spPr>
          <a:xfrm>
            <a:off x="10530697" y="5970697"/>
            <a:ext cx="2265045" cy="12446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775"/>
              </a:lnSpc>
            </a:pPr>
            <a:r>
              <a:rPr sz="600" spc="4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*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Bifaciality</a:t>
            </a:r>
            <a:r>
              <a:rPr sz="600" spc="4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coefficient</a:t>
            </a:r>
            <a:r>
              <a:rPr sz="600" spc="4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is</a:t>
            </a:r>
            <a:r>
              <a:rPr sz="600" spc="4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spc="4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70%</a:t>
            </a:r>
            <a:r>
              <a:rPr sz="600" spc="4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spc="4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±5%</a:t>
            </a:r>
            <a:r>
              <a:rPr sz="600" spc="4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spc="40" dirty="0">
                <a:solidFill>
                  <a:srgbClr val="40404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rear</a:t>
            </a:r>
            <a:r>
              <a:rPr sz="600" spc="4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irradiance</a:t>
            </a:r>
            <a:r>
              <a:rPr sz="600" spc="4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is</a:t>
            </a:r>
            <a:r>
              <a:rPr sz="600" spc="4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spc="4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13</a:t>
            </a:r>
            <a:r>
              <a:rPr sz="600" spc="2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5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W.m</a:t>
            </a:r>
            <a:r>
              <a:rPr sz="500" spc="0" baseline="5800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-2</a:t>
            </a:r>
            <a:endParaRPr lang="en-US" altLang="en-US" sz="325" dirty="0"/>
          </a:p>
        </p:txBody>
      </p:sp>
      <p:sp>
        <p:nvSpPr>
          <p:cNvPr id="143" name="textbox 143"/>
          <p:cNvSpPr/>
          <p:nvPr/>
        </p:nvSpPr>
        <p:spPr>
          <a:xfrm>
            <a:off x="10530697" y="6788122"/>
            <a:ext cx="2265045" cy="12446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775"/>
              </a:lnSpc>
            </a:pPr>
            <a:r>
              <a:rPr sz="600" spc="4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*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Bifaciality</a:t>
            </a:r>
            <a:r>
              <a:rPr sz="600" spc="4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coefficient</a:t>
            </a:r>
            <a:r>
              <a:rPr sz="600" spc="4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is</a:t>
            </a:r>
            <a:r>
              <a:rPr sz="600" spc="4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spc="4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70%</a:t>
            </a:r>
            <a:r>
              <a:rPr sz="600" spc="4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spc="4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±5%</a:t>
            </a:r>
            <a:r>
              <a:rPr sz="600" spc="4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spc="40" dirty="0">
                <a:solidFill>
                  <a:srgbClr val="404040">
                    <a:alpha val="100000"/>
                  </a:srgb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rear</a:t>
            </a:r>
            <a:r>
              <a:rPr sz="600" spc="4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irradiance</a:t>
            </a:r>
            <a:r>
              <a:rPr sz="600" spc="4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is</a:t>
            </a:r>
            <a:r>
              <a:rPr sz="600" spc="4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spc="4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13</a:t>
            </a:r>
            <a:r>
              <a:rPr sz="600" spc="2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5</a:t>
            </a:r>
            <a:r>
              <a:rPr sz="6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W.m</a:t>
            </a:r>
            <a:r>
              <a:rPr sz="500" spc="0" baseline="5800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-2</a:t>
            </a:r>
            <a:endParaRPr lang="en-US" altLang="en-US" sz="325" dirty="0"/>
          </a:p>
        </p:txBody>
      </p:sp>
      <p:sp>
        <p:nvSpPr>
          <p:cNvPr id="144" name="rect"/>
          <p:cNvSpPr/>
          <p:nvPr/>
        </p:nvSpPr>
        <p:spPr>
          <a:xfrm>
            <a:off x="2454071" y="6466281"/>
            <a:ext cx="443141" cy="490626"/>
          </a:xfrm>
          <a:prstGeom prst="rect">
            <a:avLst/>
          </a:prstGeom>
          <a:solidFill>
            <a:srgbClr val="D1D3D4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45" name="rect"/>
          <p:cNvSpPr/>
          <p:nvPr/>
        </p:nvSpPr>
        <p:spPr>
          <a:xfrm>
            <a:off x="1353377" y="4986632"/>
            <a:ext cx="143611" cy="6387"/>
          </a:xfrm>
          <a:prstGeom prst="rect">
            <a:avLst/>
          </a:prstGeom>
          <a:solidFill>
            <a:srgbClr val="231815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46" name="rect"/>
          <p:cNvSpPr/>
          <p:nvPr/>
        </p:nvSpPr>
        <p:spPr>
          <a:xfrm>
            <a:off x="1353377" y="5171071"/>
            <a:ext cx="143611" cy="6387"/>
          </a:xfrm>
          <a:prstGeom prst="rect">
            <a:avLst/>
          </a:prstGeom>
          <a:solidFill>
            <a:srgbClr val="231815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47" name="rect"/>
          <p:cNvSpPr/>
          <p:nvPr/>
        </p:nvSpPr>
        <p:spPr>
          <a:xfrm>
            <a:off x="1353377" y="5512794"/>
            <a:ext cx="143611" cy="6387"/>
          </a:xfrm>
          <a:prstGeom prst="rect">
            <a:avLst/>
          </a:prstGeom>
          <a:solidFill>
            <a:srgbClr val="231815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48" name="rect"/>
          <p:cNvSpPr/>
          <p:nvPr/>
        </p:nvSpPr>
        <p:spPr>
          <a:xfrm>
            <a:off x="1353377" y="5335342"/>
            <a:ext cx="143611" cy="6387"/>
          </a:xfrm>
          <a:prstGeom prst="rect">
            <a:avLst/>
          </a:prstGeom>
          <a:solidFill>
            <a:srgbClr val="231815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pSp>
        <p:nvGrpSpPr>
          <p:cNvPr id="14" name="group 14"/>
          <p:cNvGrpSpPr/>
          <p:nvPr/>
        </p:nvGrpSpPr>
        <p:grpSpPr>
          <a:xfrm rot="21600000">
            <a:off x="1463460" y="4837695"/>
            <a:ext cx="281269" cy="729524"/>
            <a:chOff x="0" y="0"/>
            <a:chExt cx="281269" cy="729524"/>
          </a:xfrm>
        </p:grpSpPr>
        <p:sp>
          <p:nvSpPr>
            <p:cNvPr id="149" name="path"/>
            <p:cNvSpPr/>
            <p:nvPr/>
          </p:nvSpPr>
          <p:spPr>
            <a:xfrm>
              <a:off x="0" y="28483"/>
              <a:ext cx="6388" cy="688517"/>
            </a:xfrm>
            <a:custGeom>
              <a:avLst/>
              <a:gdLst/>
              <a:ahLst/>
              <a:cxnLst/>
              <a:rect l="0" t="0" r="0" b="0"/>
              <a:pathLst>
                <a:path w="10" h="1084">
                  <a:moveTo>
                    <a:pt x="5" y="1084"/>
                  </a:moveTo>
                  <a:lnTo>
                    <a:pt x="5" y="0"/>
                  </a:lnTo>
                </a:path>
              </a:pathLst>
            </a:custGeom>
            <a:noFill/>
            <a:ln w="6388" cap="flat">
              <a:solidFill>
                <a:srgbClr val="231815">
                  <a:alpha val="100000"/>
                </a:srgbClr>
              </a:solidFill>
              <a:prstDash val="dash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50" name="path"/>
            <p:cNvSpPr/>
            <p:nvPr/>
          </p:nvSpPr>
          <p:spPr>
            <a:xfrm>
              <a:off x="0" y="0"/>
              <a:ext cx="19151" cy="19164"/>
            </a:xfrm>
            <a:custGeom>
              <a:avLst/>
              <a:gdLst/>
              <a:ahLst/>
              <a:cxnLst/>
              <a:rect l="0" t="0" r="0" b="0"/>
              <a:pathLst>
                <a:path w="30" h="30">
                  <a:moveTo>
                    <a:pt x="5" y="25"/>
                  </a:moveTo>
                  <a:lnTo>
                    <a:pt x="5" y="5"/>
                  </a:lnTo>
                  <a:lnTo>
                    <a:pt x="25" y="5"/>
                  </a:lnTo>
                </a:path>
              </a:pathLst>
            </a:custGeom>
            <a:noFill/>
            <a:ln w="6388" cap="flat">
              <a:solidFill>
                <a:srgbClr val="231815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51" name="path"/>
            <p:cNvSpPr/>
            <p:nvPr/>
          </p:nvSpPr>
          <p:spPr>
            <a:xfrm>
              <a:off x="43668" y="2"/>
              <a:ext cx="207772" cy="6387"/>
            </a:xfrm>
            <a:custGeom>
              <a:avLst/>
              <a:gdLst/>
              <a:ahLst/>
              <a:cxnLst/>
              <a:rect l="0" t="0" r="0" b="0"/>
              <a:pathLst>
                <a:path w="327" h="10">
                  <a:moveTo>
                    <a:pt x="0" y="5"/>
                  </a:moveTo>
                  <a:lnTo>
                    <a:pt x="327" y="5"/>
                  </a:lnTo>
                </a:path>
              </a:pathLst>
            </a:custGeom>
            <a:noFill/>
            <a:ln w="6388" cap="flat">
              <a:solidFill>
                <a:srgbClr val="231815">
                  <a:alpha val="100000"/>
                </a:srgbClr>
              </a:solidFill>
              <a:prstDash val="dash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52" name="path"/>
            <p:cNvSpPr/>
            <p:nvPr/>
          </p:nvSpPr>
          <p:spPr>
            <a:xfrm>
              <a:off x="262105" y="2"/>
              <a:ext cx="19164" cy="19164"/>
            </a:xfrm>
            <a:custGeom>
              <a:avLst/>
              <a:gdLst/>
              <a:ahLst/>
              <a:cxnLst/>
              <a:rect l="0" t="0" r="0" b="0"/>
              <a:pathLst>
                <a:path w="30" h="30">
                  <a:moveTo>
                    <a:pt x="5" y="5"/>
                  </a:moveTo>
                  <a:lnTo>
                    <a:pt x="25" y="5"/>
                  </a:lnTo>
                  <a:lnTo>
                    <a:pt x="25" y="25"/>
                  </a:lnTo>
                </a:path>
              </a:pathLst>
            </a:custGeom>
            <a:noFill/>
            <a:ln w="6388" cap="flat">
              <a:solidFill>
                <a:srgbClr val="231815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53" name="path"/>
            <p:cNvSpPr/>
            <p:nvPr/>
          </p:nvSpPr>
          <p:spPr>
            <a:xfrm>
              <a:off x="274878" y="41006"/>
              <a:ext cx="6387" cy="688517"/>
            </a:xfrm>
            <a:custGeom>
              <a:avLst/>
              <a:gdLst/>
              <a:ahLst/>
              <a:cxnLst/>
              <a:rect l="0" t="0" r="0" b="0"/>
              <a:pathLst>
                <a:path w="10" h="1084">
                  <a:moveTo>
                    <a:pt x="5" y="0"/>
                  </a:moveTo>
                  <a:lnTo>
                    <a:pt x="5" y="1084"/>
                  </a:lnTo>
                </a:path>
              </a:pathLst>
            </a:custGeom>
            <a:noFill/>
            <a:ln w="6388" cap="flat">
              <a:solidFill>
                <a:srgbClr val="231815">
                  <a:alpha val="100000"/>
                </a:srgbClr>
              </a:solidFill>
              <a:prstDash val="dash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grpSp>
        <p:nvGrpSpPr>
          <p:cNvPr id="16" name="group 16"/>
          <p:cNvGrpSpPr/>
          <p:nvPr/>
        </p:nvGrpSpPr>
        <p:grpSpPr>
          <a:xfrm rot="21600000">
            <a:off x="4089603" y="2531846"/>
            <a:ext cx="370547" cy="546471"/>
            <a:chOff x="0" y="0"/>
            <a:chExt cx="370547" cy="546471"/>
          </a:xfrm>
        </p:grpSpPr>
        <p:pic>
          <p:nvPicPr>
            <p:cNvPr id="154" name="picture 154"/>
            <p:cNvPicPr>
              <a:picLocks noChangeAspect="1"/>
            </p:cNvPicPr>
            <p:nvPr/>
          </p:nvPicPr>
          <p:blipFill>
            <a:blip r:embed="rId26"/>
            <a:stretch>
              <a:fillRect/>
            </a:stretch>
          </p:blipFill>
          <p:spPr>
            <a:xfrm rot="21600000">
              <a:off x="0" y="0"/>
              <a:ext cx="370547" cy="455739"/>
            </a:xfrm>
            <a:prstGeom prst="rect">
              <a:avLst/>
            </a:prstGeom>
          </p:spPr>
        </p:pic>
        <p:pic>
          <p:nvPicPr>
            <p:cNvPr id="155" name="picture 155"/>
            <p:cNvPicPr>
              <a:picLocks noChangeAspect="1"/>
            </p:cNvPicPr>
            <p:nvPr/>
          </p:nvPicPr>
          <p:blipFill>
            <a:blip r:embed="rId27"/>
            <a:stretch>
              <a:fillRect/>
            </a:stretch>
          </p:blipFill>
          <p:spPr>
            <a:xfrm rot="21600000">
              <a:off x="99638" y="52742"/>
              <a:ext cx="99334" cy="16116"/>
            </a:xfrm>
            <a:prstGeom prst="rect">
              <a:avLst/>
            </a:prstGeom>
          </p:spPr>
        </p:pic>
        <p:sp>
          <p:nvSpPr>
            <p:cNvPr id="156" name="rect"/>
            <p:cNvSpPr/>
            <p:nvPr/>
          </p:nvSpPr>
          <p:spPr>
            <a:xfrm>
              <a:off x="85740" y="416994"/>
              <a:ext cx="12090" cy="129476"/>
            </a:xfrm>
            <a:prstGeom prst="rect">
              <a:avLst/>
            </a:prstGeom>
            <a:solidFill>
              <a:srgbClr val="E50012">
                <a:alpha val="100000"/>
              </a:srgbClr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pic>
        <p:nvPicPr>
          <p:cNvPr id="157" name="picture 15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 rot="21600000">
            <a:off x="6242047" y="5687312"/>
            <a:ext cx="222075" cy="822705"/>
          </a:xfrm>
          <a:prstGeom prst="rect">
            <a:avLst/>
          </a:prstGeom>
        </p:spPr>
      </p:pic>
      <p:sp>
        <p:nvSpPr>
          <p:cNvPr id="158" name="textbox 158"/>
          <p:cNvSpPr/>
          <p:nvPr/>
        </p:nvSpPr>
        <p:spPr>
          <a:xfrm>
            <a:off x="8555351" y="3428429"/>
            <a:ext cx="1536700" cy="17907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4000"/>
              </a:lnSpc>
            </a:pPr>
            <a:r>
              <a:rPr sz="1000" b="1" spc="0" dirty="0">
                <a:solidFill>
                  <a:srgbClr val="23181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Solar</a:t>
            </a:r>
            <a:r>
              <a:rPr sz="1000" spc="80" dirty="0">
                <a:solidFill>
                  <a:srgbClr val="23181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000" b="1" spc="0" dirty="0">
                <a:solidFill>
                  <a:srgbClr val="23181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Panel</a:t>
            </a:r>
            <a:r>
              <a:rPr sz="1000" spc="80" dirty="0">
                <a:solidFill>
                  <a:srgbClr val="23181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1200" b="1" spc="80" dirty="0">
                <a:solidFill>
                  <a:srgbClr val="23181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390-4</a:t>
            </a:r>
            <a:r>
              <a:rPr sz="1200" b="1" spc="70" dirty="0">
                <a:solidFill>
                  <a:srgbClr val="23181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1</a:t>
            </a:r>
            <a:r>
              <a:rPr sz="1200" b="1" spc="0" dirty="0">
                <a:solidFill>
                  <a:srgbClr val="231815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5W</a:t>
            </a:r>
            <a:endParaRPr lang="en-US" altLang="en-US" sz="1200" dirty="0"/>
          </a:p>
        </p:txBody>
      </p:sp>
      <p:grpSp>
        <p:nvGrpSpPr>
          <p:cNvPr id="18" name="group 18"/>
          <p:cNvGrpSpPr/>
          <p:nvPr/>
        </p:nvGrpSpPr>
        <p:grpSpPr>
          <a:xfrm rot="21600000">
            <a:off x="6526543" y="5537367"/>
            <a:ext cx="262262" cy="656821"/>
            <a:chOff x="0" y="0"/>
            <a:chExt cx="262262" cy="656821"/>
          </a:xfrm>
        </p:grpSpPr>
        <p:sp>
          <p:nvSpPr>
            <p:cNvPr id="159" name="path"/>
            <p:cNvSpPr/>
            <p:nvPr/>
          </p:nvSpPr>
          <p:spPr>
            <a:xfrm>
              <a:off x="0" y="28298"/>
              <a:ext cx="6388" cy="628523"/>
            </a:xfrm>
            <a:custGeom>
              <a:avLst/>
              <a:gdLst/>
              <a:ahLst/>
              <a:cxnLst/>
              <a:rect l="0" t="0" r="0" b="0"/>
              <a:pathLst>
                <a:path w="10" h="989">
                  <a:moveTo>
                    <a:pt x="5" y="989"/>
                  </a:moveTo>
                  <a:lnTo>
                    <a:pt x="5" y="0"/>
                  </a:lnTo>
                </a:path>
              </a:pathLst>
            </a:custGeom>
            <a:noFill/>
            <a:ln w="6388" cap="flat">
              <a:solidFill>
                <a:srgbClr val="231815">
                  <a:alpha val="100000"/>
                </a:srgbClr>
              </a:solidFill>
              <a:prstDash val="dash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60" name="path"/>
            <p:cNvSpPr/>
            <p:nvPr/>
          </p:nvSpPr>
          <p:spPr>
            <a:xfrm>
              <a:off x="0" y="0"/>
              <a:ext cx="19164" cy="19164"/>
            </a:xfrm>
            <a:custGeom>
              <a:avLst/>
              <a:gdLst/>
              <a:ahLst/>
              <a:cxnLst/>
              <a:rect l="0" t="0" r="0" b="0"/>
              <a:pathLst>
                <a:path w="30" h="30">
                  <a:moveTo>
                    <a:pt x="5" y="25"/>
                  </a:moveTo>
                  <a:lnTo>
                    <a:pt x="5" y="5"/>
                  </a:lnTo>
                  <a:lnTo>
                    <a:pt x="25" y="5"/>
                  </a:lnTo>
                </a:path>
              </a:pathLst>
            </a:custGeom>
            <a:noFill/>
            <a:ln w="6388" cap="flat">
              <a:solidFill>
                <a:srgbClr val="231815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61" name="path"/>
            <p:cNvSpPr/>
            <p:nvPr/>
          </p:nvSpPr>
          <p:spPr>
            <a:xfrm>
              <a:off x="39427" y="4"/>
              <a:ext cx="222834" cy="6387"/>
            </a:xfrm>
            <a:custGeom>
              <a:avLst/>
              <a:gdLst/>
              <a:ahLst/>
              <a:cxnLst/>
              <a:rect l="0" t="0" r="0" b="0"/>
              <a:pathLst>
                <a:path w="350" h="10">
                  <a:moveTo>
                    <a:pt x="0" y="5"/>
                  </a:moveTo>
                  <a:lnTo>
                    <a:pt x="350" y="5"/>
                  </a:lnTo>
                </a:path>
              </a:pathLst>
            </a:custGeom>
            <a:noFill/>
            <a:ln w="6388" cap="flat">
              <a:solidFill>
                <a:srgbClr val="231815">
                  <a:alpha val="100000"/>
                </a:srgbClr>
              </a:solidFill>
              <a:prstDash val="dash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pic>
        <p:nvPicPr>
          <p:cNvPr id="162" name="picture 162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 rot="21600000">
            <a:off x="5190601" y="6356468"/>
            <a:ext cx="293395" cy="129351"/>
          </a:xfrm>
          <a:prstGeom prst="rect">
            <a:avLst/>
          </a:prstGeom>
        </p:spPr>
      </p:pic>
      <p:pic>
        <p:nvPicPr>
          <p:cNvPr id="163" name="picture 163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 rot="21600000">
            <a:off x="5252039" y="5687317"/>
            <a:ext cx="245538" cy="684796"/>
          </a:xfrm>
          <a:prstGeom prst="rect">
            <a:avLst/>
          </a:prstGeom>
        </p:spPr>
      </p:pic>
      <p:pic>
        <p:nvPicPr>
          <p:cNvPr id="164" name="picture 164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 rot="21600000">
            <a:off x="5252041" y="6542686"/>
            <a:ext cx="245538" cy="268681"/>
          </a:xfrm>
          <a:prstGeom prst="rect">
            <a:avLst/>
          </a:prstGeom>
        </p:spPr>
      </p:pic>
      <p:grpSp>
        <p:nvGrpSpPr>
          <p:cNvPr id="20" name="group 20"/>
          <p:cNvGrpSpPr/>
          <p:nvPr/>
        </p:nvGrpSpPr>
        <p:grpSpPr>
          <a:xfrm rot="21600000">
            <a:off x="5140102" y="6311734"/>
            <a:ext cx="455316" cy="293983"/>
            <a:chOff x="0" y="0"/>
            <a:chExt cx="455316" cy="293983"/>
          </a:xfrm>
        </p:grpSpPr>
        <p:sp>
          <p:nvSpPr>
            <p:cNvPr id="165" name="path"/>
            <p:cNvSpPr/>
            <p:nvPr/>
          </p:nvSpPr>
          <p:spPr>
            <a:xfrm>
              <a:off x="436165" y="274819"/>
              <a:ext cx="19151" cy="19164"/>
            </a:xfrm>
            <a:custGeom>
              <a:avLst/>
              <a:gdLst/>
              <a:ahLst/>
              <a:cxnLst/>
              <a:rect l="0" t="0" r="0" b="0"/>
              <a:pathLst>
                <a:path w="30" h="30">
                  <a:moveTo>
                    <a:pt x="25" y="5"/>
                  </a:moveTo>
                  <a:lnTo>
                    <a:pt x="25" y="25"/>
                  </a:lnTo>
                  <a:lnTo>
                    <a:pt x="5" y="25"/>
                  </a:lnTo>
                </a:path>
              </a:pathLst>
            </a:custGeom>
            <a:noFill/>
            <a:ln w="6388" cap="flat">
              <a:solidFill>
                <a:srgbClr val="231815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66" name="path"/>
            <p:cNvSpPr/>
            <p:nvPr/>
          </p:nvSpPr>
          <p:spPr>
            <a:xfrm>
              <a:off x="28414" y="287592"/>
              <a:ext cx="386029" cy="6388"/>
            </a:xfrm>
            <a:custGeom>
              <a:avLst/>
              <a:gdLst/>
              <a:ahLst/>
              <a:cxnLst/>
              <a:rect l="0" t="0" r="0" b="0"/>
              <a:pathLst>
                <a:path w="607" h="10">
                  <a:moveTo>
                    <a:pt x="607" y="5"/>
                  </a:moveTo>
                  <a:lnTo>
                    <a:pt x="0" y="5"/>
                  </a:lnTo>
                </a:path>
              </a:pathLst>
            </a:custGeom>
            <a:noFill/>
            <a:ln w="6388" cap="flat">
              <a:solidFill>
                <a:srgbClr val="231815">
                  <a:alpha val="100000"/>
                </a:srgbClr>
              </a:solidFill>
              <a:prstDash val="dash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67" name="path"/>
            <p:cNvSpPr/>
            <p:nvPr/>
          </p:nvSpPr>
          <p:spPr>
            <a:xfrm>
              <a:off x="0" y="274816"/>
              <a:ext cx="19164" cy="19164"/>
            </a:xfrm>
            <a:custGeom>
              <a:avLst/>
              <a:gdLst/>
              <a:ahLst/>
              <a:cxnLst/>
              <a:rect l="0" t="0" r="0" b="0"/>
              <a:pathLst>
                <a:path w="30" h="30">
                  <a:moveTo>
                    <a:pt x="25" y="25"/>
                  </a:moveTo>
                  <a:lnTo>
                    <a:pt x="5" y="25"/>
                  </a:lnTo>
                  <a:lnTo>
                    <a:pt x="5" y="5"/>
                  </a:lnTo>
                </a:path>
              </a:pathLst>
            </a:custGeom>
            <a:noFill/>
            <a:ln w="6388" cap="flat">
              <a:solidFill>
                <a:srgbClr val="231815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68" name="path"/>
            <p:cNvSpPr/>
            <p:nvPr/>
          </p:nvSpPr>
          <p:spPr>
            <a:xfrm>
              <a:off x="1" y="27877"/>
              <a:ext cx="6387" cy="226313"/>
            </a:xfrm>
            <a:custGeom>
              <a:avLst/>
              <a:gdLst/>
              <a:ahLst/>
              <a:cxnLst/>
              <a:rect l="0" t="0" r="0" b="0"/>
              <a:pathLst>
                <a:path w="10" h="356">
                  <a:moveTo>
                    <a:pt x="5" y="356"/>
                  </a:moveTo>
                  <a:lnTo>
                    <a:pt x="5" y="0"/>
                  </a:lnTo>
                </a:path>
              </a:pathLst>
            </a:custGeom>
            <a:noFill/>
            <a:ln w="6388" cap="flat">
              <a:solidFill>
                <a:srgbClr val="231815">
                  <a:alpha val="100000"/>
                </a:srgbClr>
              </a:solidFill>
              <a:prstDash val="dash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69" name="path"/>
            <p:cNvSpPr/>
            <p:nvPr/>
          </p:nvSpPr>
          <p:spPr>
            <a:xfrm>
              <a:off x="1" y="0"/>
              <a:ext cx="19164" cy="19164"/>
            </a:xfrm>
            <a:custGeom>
              <a:avLst/>
              <a:gdLst/>
              <a:ahLst/>
              <a:cxnLst/>
              <a:rect l="0" t="0" r="0" b="0"/>
              <a:pathLst>
                <a:path w="30" h="30">
                  <a:moveTo>
                    <a:pt x="5" y="25"/>
                  </a:moveTo>
                  <a:lnTo>
                    <a:pt x="5" y="5"/>
                  </a:lnTo>
                  <a:lnTo>
                    <a:pt x="25" y="5"/>
                  </a:lnTo>
                </a:path>
              </a:pathLst>
            </a:custGeom>
            <a:noFill/>
            <a:ln w="6388" cap="flat">
              <a:solidFill>
                <a:srgbClr val="231815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70" name="path"/>
            <p:cNvSpPr/>
            <p:nvPr/>
          </p:nvSpPr>
          <p:spPr>
            <a:xfrm>
              <a:off x="40873" y="2"/>
              <a:ext cx="386029" cy="6388"/>
            </a:xfrm>
            <a:custGeom>
              <a:avLst/>
              <a:gdLst/>
              <a:ahLst/>
              <a:cxnLst/>
              <a:rect l="0" t="0" r="0" b="0"/>
              <a:pathLst>
                <a:path w="607" h="10">
                  <a:moveTo>
                    <a:pt x="0" y="5"/>
                  </a:moveTo>
                  <a:lnTo>
                    <a:pt x="607" y="5"/>
                  </a:lnTo>
                </a:path>
              </a:pathLst>
            </a:custGeom>
            <a:noFill/>
            <a:ln w="6388" cap="flat">
              <a:solidFill>
                <a:srgbClr val="231815">
                  <a:alpha val="100000"/>
                </a:srgbClr>
              </a:solidFill>
              <a:prstDash val="dash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71" name="path"/>
            <p:cNvSpPr/>
            <p:nvPr/>
          </p:nvSpPr>
          <p:spPr>
            <a:xfrm>
              <a:off x="436160" y="2"/>
              <a:ext cx="19151" cy="19164"/>
            </a:xfrm>
            <a:custGeom>
              <a:avLst/>
              <a:gdLst/>
              <a:ahLst/>
              <a:cxnLst/>
              <a:rect l="0" t="0" r="0" b="0"/>
              <a:pathLst>
                <a:path w="30" h="30">
                  <a:moveTo>
                    <a:pt x="5" y="5"/>
                  </a:moveTo>
                  <a:lnTo>
                    <a:pt x="25" y="5"/>
                  </a:lnTo>
                  <a:lnTo>
                    <a:pt x="25" y="25"/>
                  </a:lnTo>
                </a:path>
              </a:pathLst>
            </a:custGeom>
            <a:noFill/>
            <a:ln w="6388" cap="flat">
              <a:solidFill>
                <a:srgbClr val="231815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72" name="path"/>
            <p:cNvSpPr/>
            <p:nvPr/>
          </p:nvSpPr>
          <p:spPr>
            <a:xfrm>
              <a:off x="448928" y="39791"/>
              <a:ext cx="6387" cy="226313"/>
            </a:xfrm>
            <a:custGeom>
              <a:avLst/>
              <a:gdLst/>
              <a:ahLst/>
              <a:cxnLst/>
              <a:rect l="0" t="0" r="0" b="0"/>
              <a:pathLst>
                <a:path w="10" h="356">
                  <a:moveTo>
                    <a:pt x="5" y="0"/>
                  </a:moveTo>
                  <a:lnTo>
                    <a:pt x="5" y="356"/>
                  </a:lnTo>
                </a:path>
              </a:pathLst>
            </a:custGeom>
            <a:noFill/>
            <a:ln w="6388" cap="flat">
              <a:solidFill>
                <a:srgbClr val="231815">
                  <a:alpha val="100000"/>
                </a:srgbClr>
              </a:solidFill>
              <a:prstDash val="dash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group 22"/>
          <p:cNvGrpSpPr/>
          <p:nvPr/>
        </p:nvGrpSpPr>
        <p:grpSpPr>
          <a:xfrm rot="21600000">
            <a:off x="1037214" y="3363976"/>
            <a:ext cx="361835" cy="368317"/>
            <a:chOff x="0" y="0"/>
            <a:chExt cx="361835" cy="368317"/>
          </a:xfrm>
        </p:grpSpPr>
        <p:sp>
          <p:nvSpPr>
            <p:cNvPr id="173" name="path"/>
            <p:cNvSpPr/>
            <p:nvPr/>
          </p:nvSpPr>
          <p:spPr>
            <a:xfrm>
              <a:off x="0" y="0"/>
              <a:ext cx="361835" cy="361822"/>
            </a:xfrm>
            <a:custGeom>
              <a:avLst/>
              <a:gdLst/>
              <a:ahLst/>
              <a:cxnLst/>
              <a:rect l="0" t="0" r="0" b="0"/>
              <a:pathLst>
                <a:path w="569" h="569">
                  <a:moveTo>
                    <a:pt x="490" y="560"/>
                  </a:moveTo>
                  <a:lnTo>
                    <a:pt x="79" y="560"/>
                  </a:lnTo>
                  <a:cubicBezTo>
                    <a:pt x="40" y="560"/>
                    <a:pt x="9" y="528"/>
                    <a:pt x="9" y="490"/>
                  </a:cubicBezTo>
                  <a:lnTo>
                    <a:pt x="9" y="79"/>
                  </a:lnTo>
                  <a:cubicBezTo>
                    <a:pt x="9" y="40"/>
                    <a:pt x="40" y="9"/>
                    <a:pt x="79" y="9"/>
                  </a:cubicBezTo>
                  <a:lnTo>
                    <a:pt x="490" y="9"/>
                  </a:lnTo>
                  <a:cubicBezTo>
                    <a:pt x="528" y="9"/>
                    <a:pt x="560" y="40"/>
                    <a:pt x="560" y="79"/>
                  </a:cubicBezTo>
                  <a:lnTo>
                    <a:pt x="560" y="490"/>
                  </a:lnTo>
                  <a:cubicBezTo>
                    <a:pt x="560" y="528"/>
                    <a:pt x="528" y="560"/>
                    <a:pt x="490" y="560"/>
                  </a:cubicBezTo>
                </a:path>
              </a:pathLst>
            </a:custGeom>
            <a:noFill/>
            <a:ln w="12217" cap="flat">
              <a:solidFill>
                <a:srgbClr val="404040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74" name="textbox 174"/>
            <p:cNvSpPr/>
            <p:nvPr/>
          </p:nvSpPr>
          <p:spPr>
            <a:xfrm>
              <a:off x="-12700" y="-12700"/>
              <a:ext cx="387350" cy="394334"/>
            </a:xfrm>
            <a:prstGeom prst="rect">
              <a:avLst/>
            </a:prstGeom>
          </p:spPr>
          <p:txBody>
            <a:bodyPr vert="horz" wrap="square" lIns="0" tIns="0" rIns="0" bIns="0"/>
            <a:lstStyle/>
            <a:p>
              <a:pPr algn="l" rtl="0" eaLnBrk="0">
                <a:lnSpc>
                  <a:spcPct val="144000"/>
                </a:lnSpc>
              </a:pPr>
              <a:endParaRPr lang="en-US" altLang="en-US" sz="1000" dirty="0"/>
            </a:p>
            <a:p>
              <a:pPr algn="l" rtl="0" eaLnBrk="0">
                <a:lnSpc>
                  <a:spcPct val="7000"/>
                </a:lnSpc>
              </a:pPr>
              <a:endParaRPr lang="en-US" altLang="en-US" sz="100" dirty="0"/>
            </a:p>
            <a:p>
              <a:pPr marL="65405" algn="l" rtl="0" eaLnBrk="0">
                <a:lnSpc>
                  <a:spcPts val="455"/>
                </a:lnSpc>
              </a:pPr>
              <a:r>
                <a:rPr sz="600" spc="-10" dirty="0">
                  <a:solidFill>
                    <a:srgbClr val="404040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Inte</a:t>
              </a:r>
              <a:r>
                <a:rPr sz="600" spc="0" dirty="0">
                  <a:solidFill>
                    <a:srgbClr val="404040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rcon</a:t>
              </a:r>
              <a:endParaRPr lang="en-US" altLang="en-US" sz="600" dirty="0"/>
            </a:p>
            <a:p>
              <a:pPr marL="61595" algn="l" rtl="0" eaLnBrk="0">
                <a:lnSpc>
                  <a:spcPts val="805"/>
                </a:lnSpc>
              </a:pPr>
              <a:r>
                <a:rPr sz="600" spc="-10" dirty="0">
                  <a:solidFill>
                    <a:srgbClr val="404040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-n</a:t>
              </a:r>
              <a:r>
                <a:rPr sz="600" spc="0" dirty="0">
                  <a:solidFill>
                    <a:srgbClr val="404040">
                      <a:alpha val="100000"/>
                    </a:srgbClr>
                  </a:solidFill>
                  <a:latin typeface="Arial" panose="020B0604020202020204"/>
                  <a:ea typeface="Arial" panose="020B0604020202020204"/>
                  <a:cs typeface="Arial" panose="020B0604020202020204"/>
                </a:rPr>
                <a:t>ection</a:t>
              </a:r>
              <a:endParaRPr lang="en-US" altLang="en-US" sz="600" dirty="0"/>
            </a:p>
          </p:txBody>
        </p:sp>
      </p:grpSp>
      <p:graphicFrame>
        <p:nvGraphicFramePr>
          <p:cNvPr id="175" name="table 175"/>
          <p:cNvGraphicFramePr>
            <a:graphicFrameLocks noGrp="1"/>
          </p:cNvGraphicFramePr>
          <p:nvPr/>
        </p:nvGraphicFramePr>
        <p:xfrm>
          <a:off x="1037214" y="1495524"/>
          <a:ext cx="361314" cy="361315"/>
        </p:xfrm>
        <a:graphic>
          <a:graphicData uri="http://schemas.openxmlformats.org/drawingml/2006/table">
            <a:tbl>
              <a:tblPr/>
              <a:tblGrid>
                <a:gridCol w="361314"/>
              </a:tblGrid>
              <a:tr h="35179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56000"/>
                        </a:lnSpc>
                      </a:pPr>
                      <a:endParaRPr lang="en-US" altLang="en-US" sz="1000" dirty="0"/>
                    </a:p>
                    <a:p>
                      <a:pPr marL="64770" algn="l" rtl="0" eaLnBrk="0">
                        <a:lnSpc>
                          <a:spcPct val="81000"/>
                        </a:lnSpc>
                        <a:spcBef>
                          <a:spcPts val="5"/>
                        </a:spcBef>
                      </a:pPr>
                      <a:r>
                        <a:rPr sz="700" spc="-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Saf</a:t>
                      </a:r>
                      <a:r>
                        <a:rPr sz="7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ety</a:t>
                      </a:r>
                      <a:endParaRPr lang="en-US" altLang="en-US" sz="7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6" name="table 176"/>
          <p:cNvGraphicFramePr>
            <a:graphicFrameLocks noGrp="1"/>
          </p:cNvGraphicFramePr>
          <p:nvPr/>
        </p:nvGraphicFramePr>
        <p:xfrm>
          <a:off x="1037214" y="2477849"/>
          <a:ext cx="361314" cy="361315"/>
        </p:xfrm>
        <a:graphic>
          <a:graphicData uri="http://schemas.openxmlformats.org/drawingml/2006/table">
            <a:tbl>
              <a:tblPr/>
              <a:tblGrid>
                <a:gridCol w="361314"/>
              </a:tblGrid>
              <a:tr h="35179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56000"/>
                        </a:lnSpc>
                      </a:pPr>
                      <a:endParaRPr lang="en-US" altLang="en-US" sz="1000" dirty="0"/>
                    </a:p>
                    <a:p>
                      <a:pPr marL="52705" algn="l" rtl="0" eaLnBrk="0">
                        <a:lnSpc>
                          <a:spcPct val="82000"/>
                        </a:lnSpc>
                        <a:spcBef>
                          <a:spcPts val="0"/>
                        </a:spcBef>
                      </a:pPr>
                      <a:r>
                        <a:rPr sz="700" spc="-1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Sim</a:t>
                      </a:r>
                      <a:r>
                        <a:rPr sz="700" spc="0" dirty="0">
                          <a:solidFill>
                            <a:srgbClr val="404040">
                              <a:alpha val="100000"/>
                            </a:srgbClr>
                          </a:solidFill>
                          <a:latin typeface="Arial" panose="020B0604020202020204"/>
                          <a:ea typeface="Arial" panose="020B0604020202020204"/>
                          <a:cs typeface="Arial" panose="020B0604020202020204"/>
                        </a:rPr>
                        <a:t>ple</a:t>
                      </a:r>
                      <a:endParaRPr lang="en-US" altLang="en-US" sz="7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7" name="rect"/>
          <p:cNvSpPr/>
          <p:nvPr/>
        </p:nvSpPr>
        <p:spPr>
          <a:xfrm>
            <a:off x="1353377" y="6880549"/>
            <a:ext cx="143611" cy="6388"/>
          </a:xfrm>
          <a:prstGeom prst="rect">
            <a:avLst/>
          </a:prstGeom>
          <a:solidFill>
            <a:srgbClr val="231815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78" name="rect"/>
          <p:cNvSpPr/>
          <p:nvPr/>
        </p:nvSpPr>
        <p:spPr>
          <a:xfrm>
            <a:off x="1353377" y="6651887"/>
            <a:ext cx="143611" cy="6388"/>
          </a:xfrm>
          <a:prstGeom prst="rect">
            <a:avLst/>
          </a:prstGeom>
          <a:solidFill>
            <a:srgbClr val="231815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pSp>
        <p:nvGrpSpPr>
          <p:cNvPr id="24" name="group 24"/>
          <p:cNvGrpSpPr/>
          <p:nvPr/>
        </p:nvGrpSpPr>
        <p:grpSpPr>
          <a:xfrm rot="21600000">
            <a:off x="1463460" y="6479092"/>
            <a:ext cx="281269" cy="443167"/>
            <a:chOff x="0" y="0"/>
            <a:chExt cx="281269" cy="443167"/>
          </a:xfrm>
        </p:grpSpPr>
        <p:sp>
          <p:nvSpPr>
            <p:cNvPr id="179" name="path"/>
            <p:cNvSpPr/>
            <p:nvPr/>
          </p:nvSpPr>
          <p:spPr>
            <a:xfrm>
              <a:off x="0" y="28910"/>
              <a:ext cx="6388" cy="401307"/>
            </a:xfrm>
            <a:custGeom>
              <a:avLst/>
              <a:gdLst/>
              <a:ahLst/>
              <a:cxnLst/>
              <a:rect l="0" t="0" r="0" b="0"/>
              <a:pathLst>
                <a:path w="10" h="631">
                  <a:moveTo>
                    <a:pt x="5" y="631"/>
                  </a:moveTo>
                  <a:lnTo>
                    <a:pt x="5" y="0"/>
                  </a:lnTo>
                </a:path>
              </a:pathLst>
            </a:custGeom>
            <a:noFill/>
            <a:ln w="6388" cap="flat">
              <a:solidFill>
                <a:srgbClr val="231815">
                  <a:alpha val="100000"/>
                </a:srgbClr>
              </a:solidFill>
              <a:prstDash val="dash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80" name="path"/>
            <p:cNvSpPr/>
            <p:nvPr/>
          </p:nvSpPr>
          <p:spPr>
            <a:xfrm>
              <a:off x="0" y="0"/>
              <a:ext cx="19151" cy="19164"/>
            </a:xfrm>
            <a:custGeom>
              <a:avLst/>
              <a:gdLst/>
              <a:ahLst/>
              <a:cxnLst/>
              <a:rect l="0" t="0" r="0" b="0"/>
              <a:pathLst>
                <a:path w="30" h="30">
                  <a:moveTo>
                    <a:pt x="5" y="25"/>
                  </a:moveTo>
                  <a:lnTo>
                    <a:pt x="5" y="5"/>
                  </a:lnTo>
                  <a:lnTo>
                    <a:pt x="25" y="5"/>
                  </a:lnTo>
                </a:path>
              </a:pathLst>
            </a:custGeom>
            <a:noFill/>
            <a:ln w="6388" cap="flat">
              <a:solidFill>
                <a:srgbClr val="231815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81" name="path"/>
            <p:cNvSpPr/>
            <p:nvPr/>
          </p:nvSpPr>
          <p:spPr>
            <a:xfrm>
              <a:off x="43668" y="2"/>
              <a:ext cx="207772" cy="6388"/>
            </a:xfrm>
            <a:custGeom>
              <a:avLst/>
              <a:gdLst/>
              <a:ahLst/>
              <a:cxnLst/>
              <a:rect l="0" t="0" r="0" b="0"/>
              <a:pathLst>
                <a:path w="327" h="10">
                  <a:moveTo>
                    <a:pt x="0" y="5"/>
                  </a:moveTo>
                  <a:lnTo>
                    <a:pt x="327" y="5"/>
                  </a:lnTo>
                </a:path>
              </a:pathLst>
            </a:custGeom>
            <a:noFill/>
            <a:ln w="6388" cap="flat">
              <a:solidFill>
                <a:srgbClr val="231815">
                  <a:alpha val="100000"/>
                </a:srgbClr>
              </a:solidFill>
              <a:prstDash val="dash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82" name="path"/>
            <p:cNvSpPr/>
            <p:nvPr/>
          </p:nvSpPr>
          <p:spPr>
            <a:xfrm>
              <a:off x="262105" y="2"/>
              <a:ext cx="19164" cy="19164"/>
            </a:xfrm>
            <a:custGeom>
              <a:avLst/>
              <a:gdLst/>
              <a:ahLst/>
              <a:cxnLst/>
              <a:rect l="0" t="0" r="0" b="0"/>
              <a:pathLst>
                <a:path w="30" h="30">
                  <a:moveTo>
                    <a:pt x="5" y="5"/>
                  </a:moveTo>
                  <a:lnTo>
                    <a:pt x="25" y="5"/>
                  </a:lnTo>
                  <a:lnTo>
                    <a:pt x="25" y="25"/>
                  </a:lnTo>
                </a:path>
              </a:pathLst>
            </a:custGeom>
            <a:noFill/>
            <a:ln w="6388" cap="flat">
              <a:solidFill>
                <a:srgbClr val="231815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83" name="path"/>
            <p:cNvSpPr/>
            <p:nvPr/>
          </p:nvSpPr>
          <p:spPr>
            <a:xfrm>
              <a:off x="274878" y="41860"/>
              <a:ext cx="6387" cy="401307"/>
            </a:xfrm>
            <a:custGeom>
              <a:avLst/>
              <a:gdLst/>
              <a:ahLst/>
              <a:cxnLst/>
              <a:rect l="0" t="0" r="0" b="0"/>
              <a:pathLst>
                <a:path w="10" h="631">
                  <a:moveTo>
                    <a:pt x="5" y="0"/>
                  </a:moveTo>
                  <a:lnTo>
                    <a:pt x="5" y="631"/>
                  </a:lnTo>
                </a:path>
              </a:pathLst>
            </a:custGeom>
            <a:noFill/>
            <a:ln w="6388" cap="flat">
              <a:solidFill>
                <a:srgbClr val="231815">
                  <a:alpha val="100000"/>
                </a:srgbClr>
              </a:solidFill>
              <a:prstDash val="dash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pic>
        <p:nvPicPr>
          <p:cNvPr id="184" name="picture 184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 rot="21600000">
            <a:off x="1498805" y="4886885"/>
            <a:ext cx="173649" cy="631837"/>
          </a:xfrm>
          <a:prstGeom prst="rect">
            <a:avLst/>
          </a:prstGeom>
        </p:spPr>
      </p:pic>
      <p:sp>
        <p:nvSpPr>
          <p:cNvPr id="185" name="rect"/>
          <p:cNvSpPr/>
          <p:nvPr/>
        </p:nvSpPr>
        <p:spPr>
          <a:xfrm>
            <a:off x="1741525" y="5887720"/>
            <a:ext cx="526656" cy="185013"/>
          </a:xfrm>
          <a:prstGeom prst="rect">
            <a:avLst/>
          </a:prstGeom>
          <a:solidFill>
            <a:srgbClr val="D1D3D4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86" name="rect"/>
          <p:cNvSpPr/>
          <p:nvPr/>
        </p:nvSpPr>
        <p:spPr>
          <a:xfrm>
            <a:off x="6086944" y="6510007"/>
            <a:ext cx="524751" cy="185013"/>
          </a:xfrm>
          <a:prstGeom prst="rect">
            <a:avLst/>
          </a:prstGeom>
          <a:solidFill>
            <a:srgbClr val="D1D3D4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87" name="rect"/>
          <p:cNvSpPr/>
          <p:nvPr/>
        </p:nvSpPr>
        <p:spPr>
          <a:xfrm>
            <a:off x="2811856" y="5292331"/>
            <a:ext cx="452882" cy="185013"/>
          </a:xfrm>
          <a:prstGeom prst="rect">
            <a:avLst/>
          </a:prstGeom>
          <a:solidFill>
            <a:srgbClr val="D1D3D4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188" name="picture 188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 rot="21600000">
            <a:off x="4936416" y="2279949"/>
            <a:ext cx="365991" cy="225582"/>
          </a:xfrm>
          <a:prstGeom prst="rect">
            <a:avLst/>
          </a:prstGeom>
        </p:spPr>
      </p:pic>
      <p:sp>
        <p:nvSpPr>
          <p:cNvPr id="189" name="path"/>
          <p:cNvSpPr/>
          <p:nvPr/>
        </p:nvSpPr>
        <p:spPr>
          <a:xfrm>
            <a:off x="6297644" y="3562441"/>
            <a:ext cx="53924" cy="53978"/>
          </a:xfrm>
          <a:custGeom>
            <a:avLst/>
            <a:gdLst/>
            <a:ahLst/>
            <a:cxnLst/>
            <a:rect l="0" t="0" r="0" b="0"/>
            <a:pathLst>
              <a:path w="84" h="85">
                <a:moveTo>
                  <a:pt x="4" y="31"/>
                </a:moveTo>
                <a:cubicBezTo>
                  <a:pt x="6" y="31"/>
                  <a:pt x="29" y="31"/>
                  <a:pt x="44" y="49"/>
                </a:cubicBezTo>
                <a:cubicBezTo>
                  <a:pt x="54" y="62"/>
                  <a:pt x="54" y="76"/>
                  <a:pt x="54" y="80"/>
                </a:cubicBezTo>
                <a:moveTo>
                  <a:pt x="4" y="4"/>
                </a:moveTo>
                <a:cubicBezTo>
                  <a:pt x="7" y="4"/>
                  <a:pt x="43" y="2"/>
                  <a:pt x="66" y="30"/>
                </a:cubicBezTo>
                <a:cubicBezTo>
                  <a:pt x="80" y="48"/>
                  <a:pt x="80" y="68"/>
                  <a:pt x="80" y="74"/>
                </a:cubicBezTo>
              </a:path>
            </a:pathLst>
          </a:custGeom>
          <a:noFill/>
          <a:ln w="5422" cap="flat">
            <a:solidFill>
              <a:srgbClr val="F7B52C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190" name="picture 190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 rot="21600000">
            <a:off x="6130329" y="3544483"/>
            <a:ext cx="237976" cy="322398"/>
          </a:xfrm>
          <a:prstGeom prst="rect">
            <a:avLst/>
          </a:prstGeom>
        </p:spPr>
      </p:pic>
      <p:sp>
        <p:nvSpPr>
          <p:cNvPr id="191" name="textbox 191"/>
          <p:cNvSpPr/>
          <p:nvPr/>
        </p:nvSpPr>
        <p:spPr>
          <a:xfrm>
            <a:off x="3987652" y="6202614"/>
            <a:ext cx="331470" cy="26860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535"/>
              </a:lnSpc>
            </a:pPr>
            <a:r>
              <a:rPr sz="700" spc="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Inv</a:t>
            </a:r>
            <a:r>
              <a:rPr sz="7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erter</a:t>
            </a:r>
            <a:endParaRPr lang="en-US" altLang="en-US" sz="700" dirty="0"/>
          </a:p>
          <a:p>
            <a:pPr marL="34290" algn="l" rtl="0" eaLnBrk="0">
              <a:lnSpc>
                <a:spcPts val="1380"/>
              </a:lnSpc>
            </a:pPr>
            <a:r>
              <a:rPr sz="700" spc="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Circu</a:t>
            </a:r>
            <a:r>
              <a:rPr sz="7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it</a:t>
            </a:r>
            <a:endParaRPr lang="en-US" altLang="en-US" sz="700" dirty="0"/>
          </a:p>
        </p:txBody>
      </p:sp>
      <p:sp>
        <p:nvSpPr>
          <p:cNvPr id="192" name="textbox 192"/>
          <p:cNvSpPr/>
          <p:nvPr/>
        </p:nvSpPr>
        <p:spPr>
          <a:xfrm>
            <a:off x="10528686" y="6249932"/>
            <a:ext cx="1205864" cy="10350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5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5000"/>
              </a:lnSpc>
            </a:pPr>
            <a:r>
              <a:rPr sz="600" b="1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THERMAL</a:t>
            </a:r>
            <a:r>
              <a:rPr sz="600" spc="46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600" b="1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CHARACTERISTICS</a:t>
            </a:r>
            <a:endParaRPr lang="en-US" altLang="en-US" sz="600" dirty="0"/>
          </a:p>
        </p:txBody>
      </p:sp>
      <p:sp>
        <p:nvSpPr>
          <p:cNvPr id="193" name="textbox 193"/>
          <p:cNvSpPr/>
          <p:nvPr/>
        </p:nvSpPr>
        <p:spPr>
          <a:xfrm>
            <a:off x="4014971" y="3746182"/>
            <a:ext cx="542290" cy="1619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9000"/>
              </a:lnSpc>
            </a:pPr>
            <a:r>
              <a:rPr sz="1000" b="1" spc="50" dirty="0">
                <a:solidFill>
                  <a:srgbClr val="D732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Capwa</a:t>
            </a:r>
            <a:r>
              <a:rPr sz="1000" b="1" spc="30" dirty="0">
                <a:solidFill>
                  <a:srgbClr val="D732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l</a:t>
            </a:r>
            <a:r>
              <a:rPr sz="1000" b="1" spc="0" dirty="0">
                <a:solidFill>
                  <a:srgbClr val="D7320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l</a:t>
            </a:r>
            <a:endParaRPr lang="en-US" altLang="en-US" sz="1000" dirty="0"/>
          </a:p>
        </p:txBody>
      </p:sp>
      <p:sp>
        <p:nvSpPr>
          <p:cNvPr id="194" name="textbox 194"/>
          <p:cNvSpPr/>
          <p:nvPr/>
        </p:nvSpPr>
        <p:spPr>
          <a:xfrm>
            <a:off x="1453958" y="5606276"/>
            <a:ext cx="294004" cy="26606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000"/>
              </a:lnSpc>
            </a:pPr>
            <a:endParaRPr lang="en-US" altLang="en-US" sz="100" dirty="0"/>
          </a:p>
          <a:p>
            <a:pPr marL="91440" algn="l" rtl="0" eaLnBrk="0">
              <a:lnSpc>
                <a:spcPct val="66000"/>
              </a:lnSpc>
            </a:pPr>
            <a:r>
              <a:rPr sz="7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D</a:t>
            </a:r>
            <a:r>
              <a:rPr sz="7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</a:t>
            </a:r>
            <a:endParaRPr lang="en-US" altLang="en-US" sz="700" dirty="0"/>
          </a:p>
          <a:p>
            <a:pPr marL="12700" algn="l" rtl="0" eaLnBrk="0">
              <a:lnSpc>
                <a:spcPts val="1340"/>
              </a:lnSpc>
            </a:pPr>
            <a:r>
              <a:rPr sz="700" spc="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Switc</a:t>
            </a:r>
            <a:r>
              <a:rPr sz="7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h</a:t>
            </a:r>
            <a:endParaRPr lang="en-US" altLang="en-US" sz="700" dirty="0"/>
          </a:p>
        </p:txBody>
      </p:sp>
      <p:pic>
        <p:nvPicPr>
          <p:cNvPr id="195" name="picture 195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 rot="21600000">
            <a:off x="7312475" y="2914676"/>
            <a:ext cx="212585" cy="289501"/>
          </a:xfrm>
          <a:prstGeom prst="rect">
            <a:avLst/>
          </a:prstGeom>
        </p:spPr>
      </p:pic>
      <p:sp>
        <p:nvSpPr>
          <p:cNvPr id="196" name="textbox 196"/>
          <p:cNvSpPr/>
          <p:nvPr/>
        </p:nvSpPr>
        <p:spPr>
          <a:xfrm>
            <a:off x="5722261" y="5776565"/>
            <a:ext cx="254634" cy="28829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000"/>
              </a:lnSpc>
            </a:pPr>
            <a:endParaRPr lang="en-US" altLang="en-US" sz="100" dirty="0"/>
          </a:p>
          <a:p>
            <a:pPr marL="59690" algn="l" rtl="0" eaLnBrk="0">
              <a:lnSpc>
                <a:spcPct val="66000"/>
              </a:lnSpc>
            </a:pPr>
            <a:r>
              <a:rPr sz="700" spc="2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</a:t>
            </a:r>
            <a:r>
              <a:rPr sz="700" spc="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</a:t>
            </a:r>
            <a:endParaRPr lang="en-US" altLang="en-US" sz="700" dirty="0"/>
          </a:p>
          <a:p>
            <a:pPr marL="12700" algn="l" rtl="0" eaLnBrk="0">
              <a:lnSpc>
                <a:spcPts val="1515"/>
              </a:lnSpc>
            </a:pPr>
            <a:r>
              <a:rPr sz="700" spc="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R</a:t>
            </a:r>
            <a:r>
              <a:rPr sz="7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elay</a:t>
            </a:r>
            <a:endParaRPr lang="en-US" altLang="en-US" sz="700" dirty="0"/>
          </a:p>
        </p:txBody>
      </p:sp>
      <p:pic>
        <p:nvPicPr>
          <p:cNvPr id="197" name="picture 197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 rot="21600000">
            <a:off x="1498805" y="6549929"/>
            <a:ext cx="173649" cy="336547"/>
          </a:xfrm>
          <a:prstGeom prst="rect">
            <a:avLst/>
          </a:prstGeom>
        </p:spPr>
      </p:pic>
      <p:pic>
        <p:nvPicPr>
          <p:cNvPr id="198" name="picture 198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 rot="21600000">
            <a:off x="5273127" y="3627600"/>
            <a:ext cx="229450" cy="223939"/>
          </a:xfrm>
          <a:prstGeom prst="rect">
            <a:avLst/>
          </a:prstGeom>
        </p:spPr>
      </p:pic>
      <p:sp>
        <p:nvSpPr>
          <p:cNvPr id="199" name="textbox 199"/>
          <p:cNvSpPr/>
          <p:nvPr/>
        </p:nvSpPr>
        <p:spPr>
          <a:xfrm>
            <a:off x="5620348" y="2891345"/>
            <a:ext cx="494030" cy="13525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ts val="860"/>
              </a:lnSpc>
            </a:pPr>
            <a:r>
              <a:rPr sz="7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me</a:t>
            </a:r>
            <a:r>
              <a:rPr sz="7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ter</a:t>
            </a:r>
            <a:r>
              <a:rPr sz="7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7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or</a:t>
            </a:r>
            <a:r>
              <a:rPr sz="7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7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CT</a:t>
            </a:r>
            <a:endParaRPr lang="en-US" altLang="en-US" sz="700" dirty="0"/>
          </a:p>
        </p:txBody>
      </p:sp>
      <p:pic>
        <p:nvPicPr>
          <p:cNvPr id="200" name="picture 200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 rot="21600000">
            <a:off x="5836289" y="3173058"/>
            <a:ext cx="119176" cy="16624"/>
          </a:xfrm>
          <a:prstGeom prst="rect">
            <a:avLst/>
          </a:prstGeom>
        </p:spPr>
      </p:pic>
      <p:pic>
        <p:nvPicPr>
          <p:cNvPr id="201" name="picture 201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 rot="21600000">
            <a:off x="5786060" y="3027559"/>
            <a:ext cx="212369" cy="238283"/>
          </a:xfrm>
          <a:prstGeom prst="rect">
            <a:avLst/>
          </a:prstGeom>
        </p:spPr>
      </p:pic>
      <p:sp>
        <p:nvSpPr>
          <p:cNvPr id="202" name="textbox 202"/>
          <p:cNvSpPr/>
          <p:nvPr/>
        </p:nvSpPr>
        <p:spPr>
          <a:xfrm>
            <a:off x="4758713" y="5776564"/>
            <a:ext cx="223520" cy="26987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000"/>
              </a:lnSpc>
            </a:pPr>
            <a:endParaRPr lang="en-US" altLang="en-US" sz="100" dirty="0"/>
          </a:p>
          <a:p>
            <a:pPr marL="44450" algn="l" rtl="0" eaLnBrk="0">
              <a:lnSpc>
                <a:spcPct val="66000"/>
              </a:lnSpc>
            </a:pPr>
            <a:r>
              <a:rPr sz="700" spc="2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</a:t>
            </a:r>
            <a:r>
              <a:rPr sz="700" spc="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</a:t>
            </a:r>
            <a:endParaRPr lang="en-US" altLang="en-US" sz="700" dirty="0"/>
          </a:p>
          <a:p>
            <a:pPr marL="12700" algn="l" rtl="0" eaLnBrk="0">
              <a:lnSpc>
                <a:spcPts val="1370"/>
              </a:lnSpc>
            </a:pPr>
            <a:r>
              <a:rPr sz="7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Filter</a:t>
            </a:r>
            <a:endParaRPr lang="en-US" altLang="en-US" sz="700" dirty="0"/>
          </a:p>
        </p:txBody>
      </p:sp>
      <p:graphicFrame>
        <p:nvGraphicFramePr>
          <p:cNvPr id="203" name="table 203"/>
          <p:cNvGraphicFramePr>
            <a:graphicFrameLocks noGrp="1"/>
          </p:cNvGraphicFramePr>
          <p:nvPr/>
        </p:nvGraphicFramePr>
        <p:xfrm>
          <a:off x="5726623" y="3624262"/>
          <a:ext cx="172720" cy="272415"/>
        </p:xfrm>
        <a:graphic>
          <a:graphicData uri="http://schemas.openxmlformats.org/drawingml/2006/table">
            <a:tbl>
              <a:tblPr/>
              <a:tblGrid>
                <a:gridCol w="172720"/>
              </a:tblGrid>
              <a:tr h="26289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 vert="horz">
                    <a:lnL w="9525" cap="flat" cmpd="sng" algn="ctr">
                      <a:solidFill>
                        <a:srgbClr val="F7B5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7B5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7B5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7B5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9600"/>
                    </a:solidFill>
                  </a:tcPr>
                </a:tc>
              </a:tr>
            </a:tbl>
          </a:graphicData>
        </a:graphic>
      </p:graphicFrame>
      <p:sp>
        <p:nvSpPr>
          <p:cNvPr id="204" name="rect"/>
          <p:cNvSpPr/>
          <p:nvPr/>
        </p:nvSpPr>
        <p:spPr>
          <a:xfrm>
            <a:off x="4133321" y="5479133"/>
            <a:ext cx="6387" cy="406958"/>
          </a:xfrm>
          <a:prstGeom prst="rect">
            <a:avLst/>
          </a:prstGeom>
          <a:solidFill>
            <a:srgbClr val="231815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205" name="picture 205"/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 rot="21600000">
            <a:off x="4134224" y="5775836"/>
            <a:ext cx="202722" cy="208114"/>
          </a:xfrm>
          <a:prstGeom prst="rect">
            <a:avLst/>
          </a:prstGeom>
        </p:spPr>
      </p:pic>
      <p:pic>
        <p:nvPicPr>
          <p:cNvPr id="206" name="picture 206"/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 rot="21600000">
            <a:off x="5732668" y="3630307"/>
            <a:ext cx="160921" cy="260515"/>
          </a:xfrm>
          <a:prstGeom prst="rect">
            <a:avLst/>
          </a:prstGeom>
        </p:spPr>
      </p:pic>
      <p:pic>
        <p:nvPicPr>
          <p:cNvPr id="207" name="picture 207"/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 rot="21600000">
            <a:off x="4300436" y="1727822"/>
            <a:ext cx="198662" cy="207437"/>
          </a:xfrm>
          <a:prstGeom prst="rect">
            <a:avLst/>
          </a:prstGeom>
        </p:spPr>
      </p:pic>
      <p:sp>
        <p:nvSpPr>
          <p:cNvPr id="208" name="path"/>
          <p:cNvSpPr/>
          <p:nvPr/>
        </p:nvSpPr>
        <p:spPr>
          <a:xfrm>
            <a:off x="5783348" y="3024847"/>
            <a:ext cx="217792" cy="182892"/>
          </a:xfrm>
          <a:custGeom>
            <a:avLst/>
            <a:gdLst/>
            <a:ahLst/>
            <a:cxnLst/>
            <a:rect l="0" t="0" r="0" b="0"/>
            <a:pathLst>
              <a:path w="342" h="288">
                <a:moveTo>
                  <a:pt x="4" y="283"/>
                </a:moveTo>
                <a:lnTo>
                  <a:pt x="4" y="59"/>
                </a:lnTo>
                <a:cubicBezTo>
                  <a:pt x="4" y="28"/>
                  <a:pt x="28" y="4"/>
                  <a:pt x="59" y="4"/>
                </a:cubicBezTo>
                <a:lnTo>
                  <a:pt x="283" y="4"/>
                </a:lnTo>
                <a:cubicBezTo>
                  <a:pt x="314" y="4"/>
                  <a:pt x="338" y="28"/>
                  <a:pt x="338" y="59"/>
                </a:cubicBezTo>
                <a:lnTo>
                  <a:pt x="338" y="283"/>
                </a:lnTo>
              </a:path>
            </a:pathLst>
          </a:custGeom>
          <a:noFill/>
          <a:ln w="5422" cap="rnd">
            <a:solidFill>
              <a:srgbClr val="F7B52C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209" name="picture 209"/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 rot="21600000">
            <a:off x="6285959" y="6695026"/>
            <a:ext cx="130212" cy="237688"/>
          </a:xfrm>
          <a:prstGeom prst="rect">
            <a:avLst/>
          </a:prstGeom>
        </p:spPr>
      </p:pic>
      <p:sp>
        <p:nvSpPr>
          <p:cNvPr id="210" name="path"/>
          <p:cNvSpPr/>
          <p:nvPr/>
        </p:nvSpPr>
        <p:spPr>
          <a:xfrm>
            <a:off x="6253839" y="6786343"/>
            <a:ext cx="199072" cy="199072"/>
          </a:xfrm>
          <a:custGeom>
            <a:avLst/>
            <a:gdLst/>
            <a:ahLst/>
            <a:cxnLst/>
            <a:rect l="0" t="0" r="0" b="0"/>
            <a:pathLst>
              <a:path w="313" h="313">
                <a:moveTo>
                  <a:pt x="308" y="156"/>
                </a:moveTo>
                <a:cubicBezTo>
                  <a:pt x="308" y="240"/>
                  <a:pt x="240" y="308"/>
                  <a:pt x="156" y="308"/>
                </a:cubicBezTo>
                <a:cubicBezTo>
                  <a:pt x="72" y="308"/>
                  <a:pt x="5" y="240"/>
                  <a:pt x="5" y="156"/>
                </a:cubicBezTo>
                <a:cubicBezTo>
                  <a:pt x="5" y="72"/>
                  <a:pt x="72" y="5"/>
                  <a:pt x="156" y="5"/>
                </a:cubicBezTo>
                <a:cubicBezTo>
                  <a:pt x="240" y="5"/>
                  <a:pt x="308" y="72"/>
                  <a:pt x="308" y="156"/>
                </a:cubicBezTo>
              </a:path>
            </a:pathLst>
          </a:custGeom>
          <a:noFill/>
          <a:ln w="6388" cap="flat">
            <a:solidFill>
              <a:srgbClr val="231815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11" name="textbox 211"/>
          <p:cNvSpPr/>
          <p:nvPr/>
        </p:nvSpPr>
        <p:spPr>
          <a:xfrm>
            <a:off x="5508512" y="2557792"/>
            <a:ext cx="609600" cy="11302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2000"/>
              </a:lnSpc>
            </a:pPr>
            <a:r>
              <a:rPr sz="7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</a:t>
            </a:r>
            <a:r>
              <a:rPr sz="7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loud</a:t>
            </a:r>
            <a:r>
              <a:rPr sz="7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7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Platform</a:t>
            </a:r>
            <a:endParaRPr lang="en-US" altLang="en-US" sz="700" dirty="0"/>
          </a:p>
        </p:txBody>
      </p:sp>
      <p:sp>
        <p:nvSpPr>
          <p:cNvPr id="212" name="path"/>
          <p:cNvSpPr/>
          <p:nvPr/>
        </p:nvSpPr>
        <p:spPr>
          <a:xfrm>
            <a:off x="5726415" y="2316384"/>
            <a:ext cx="213983" cy="168725"/>
          </a:xfrm>
          <a:custGeom>
            <a:avLst/>
            <a:gdLst/>
            <a:ahLst/>
            <a:cxnLst/>
            <a:rect l="0" t="0" r="0" b="0"/>
            <a:pathLst>
              <a:path w="336" h="265">
                <a:moveTo>
                  <a:pt x="283" y="236"/>
                </a:moveTo>
                <a:lnTo>
                  <a:pt x="53" y="236"/>
                </a:lnTo>
                <a:cubicBezTo>
                  <a:pt x="32" y="236"/>
                  <a:pt x="14" y="218"/>
                  <a:pt x="14" y="196"/>
                </a:cubicBezTo>
                <a:lnTo>
                  <a:pt x="14" y="53"/>
                </a:lnTo>
                <a:cubicBezTo>
                  <a:pt x="14" y="32"/>
                  <a:pt x="32" y="14"/>
                  <a:pt x="53" y="14"/>
                </a:cubicBezTo>
                <a:lnTo>
                  <a:pt x="283" y="14"/>
                </a:lnTo>
                <a:cubicBezTo>
                  <a:pt x="304" y="14"/>
                  <a:pt x="322" y="32"/>
                  <a:pt x="322" y="53"/>
                </a:cubicBezTo>
                <a:lnTo>
                  <a:pt x="322" y="196"/>
                </a:lnTo>
                <a:cubicBezTo>
                  <a:pt x="322" y="218"/>
                  <a:pt x="304" y="236"/>
                  <a:pt x="283" y="236"/>
                </a:cubicBezTo>
                <a:moveTo>
                  <a:pt x="322" y="220"/>
                </a:moveTo>
                <a:lnTo>
                  <a:pt x="14" y="220"/>
                </a:lnTo>
                <a:lnTo>
                  <a:pt x="14" y="251"/>
                </a:lnTo>
                <a:lnTo>
                  <a:pt x="322" y="251"/>
                </a:lnTo>
                <a:lnTo>
                  <a:pt x="322" y="220"/>
                </a:lnTo>
                <a:close/>
              </a:path>
            </a:pathLst>
          </a:custGeom>
          <a:noFill/>
          <a:ln w="18135" cap="rnd">
            <a:solidFill>
              <a:srgbClr val="F7B52C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213" name="picture 213"/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 rot="21600000">
            <a:off x="6560704" y="3637788"/>
            <a:ext cx="141907" cy="237770"/>
          </a:xfrm>
          <a:prstGeom prst="rect">
            <a:avLst/>
          </a:prstGeom>
        </p:spPr>
      </p:pic>
      <p:sp>
        <p:nvSpPr>
          <p:cNvPr id="214" name="path"/>
          <p:cNvSpPr/>
          <p:nvPr/>
        </p:nvSpPr>
        <p:spPr>
          <a:xfrm>
            <a:off x="4856943" y="3642874"/>
            <a:ext cx="263169" cy="40525"/>
          </a:xfrm>
          <a:custGeom>
            <a:avLst/>
            <a:gdLst/>
            <a:ahLst/>
            <a:cxnLst/>
            <a:rect l="0" t="0" r="0" b="0"/>
            <a:pathLst>
              <a:path w="414" h="63">
                <a:moveTo>
                  <a:pt x="410" y="59"/>
                </a:moveTo>
                <a:lnTo>
                  <a:pt x="4" y="59"/>
                </a:lnTo>
                <a:lnTo>
                  <a:pt x="4" y="4"/>
                </a:lnTo>
                <a:lnTo>
                  <a:pt x="410" y="4"/>
                </a:lnTo>
                <a:lnTo>
                  <a:pt x="410" y="59"/>
                </a:lnTo>
                <a:close/>
              </a:path>
            </a:pathLst>
          </a:custGeom>
          <a:noFill/>
          <a:ln w="5422" cap="flat">
            <a:solidFill>
              <a:srgbClr val="F7B52C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215" name="picture 215"/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 rot="21600000">
            <a:off x="4856943" y="3642874"/>
            <a:ext cx="263169" cy="126441"/>
          </a:xfrm>
          <a:prstGeom prst="rect">
            <a:avLst/>
          </a:prstGeom>
        </p:spPr>
      </p:pic>
      <p:graphicFrame>
        <p:nvGraphicFramePr>
          <p:cNvPr id="216" name="table 216"/>
          <p:cNvGraphicFramePr>
            <a:graphicFrameLocks noGrp="1"/>
          </p:cNvGraphicFramePr>
          <p:nvPr/>
        </p:nvGraphicFramePr>
        <p:xfrm>
          <a:off x="6510856" y="2680485"/>
          <a:ext cx="222250" cy="149225"/>
        </p:xfrm>
        <a:graphic>
          <a:graphicData uri="http://schemas.openxmlformats.org/drawingml/2006/table">
            <a:tbl>
              <a:tblPr/>
              <a:tblGrid>
                <a:gridCol w="222250"/>
              </a:tblGrid>
              <a:tr h="14605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2000"/>
                        </a:lnSpc>
                      </a:pPr>
                      <a:endParaRPr lang="en-US" altLang="en-US" sz="300" dirty="0"/>
                    </a:p>
                    <a:p>
                      <a:pPr marL="66675" algn="l" rtl="0" eaLnBrk="0">
                        <a:lnSpc>
                          <a:spcPts val="400"/>
                        </a:lnSpc>
                        <a:spcBef>
                          <a:spcPts val="0"/>
                        </a:spcBef>
                      </a:pPr>
                      <a:r>
                        <a:rPr sz="300" i="1" spc="21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T</a:t>
                      </a:r>
                      <a:r>
                        <a:rPr sz="300" i="1" spc="190" dirty="0">
                          <a:solidFill>
                            <a:srgbClr val="FFFFFF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V</a:t>
                      </a:r>
                      <a:endParaRPr lang="en-US" altLang="en-US" sz="300" dirty="0"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F29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29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29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29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B52C"/>
                    </a:solidFill>
                  </a:tcPr>
                </a:tc>
              </a:tr>
            </a:tbl>
          </a:graphicData>
        </a:graphic>
      </p:graphicFrame>
      <p:sp>
        <p:nvSpPr>
          <p:cNvPr id="217" name="textbox 217"/>
          <p:cNvSpPr/>
          <p:nvPr/>
        </p:nvSpPr>
        <p:spPr>
          <a:xfrm>
            <a:off x="6990465" y="5888980"/>
            <a:ext cx="385445" cy="11683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5000"/>
              </a:lnSpc>
            </a:pPr>
            <a:r>
              <a:rPr sz="7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AC</a:t>
            </a:r>
            <a:r>
              <a:rPr sz="700" spc="10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7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Input</a:t>
            </a:r>
            <a:endParaRPr lang="en-US" altLang="en-US" sz="700" dirty="0"/>
          </a:p>
        </p:txBody>
      </p:sp>
      <p:sp>
        <p:nvSpPr>
          <p:cNvPr id="218" name="path"/>
          <p:cNvSpPr/>
          <p:nvPr/>
        </p:nvSpPr>
        <p:spPr>
          <a:xfrm>
            <a:off x="4134402" y="5426392"/>
            <a:ext cx="173794" cy="154258"/>
          </a:xfrm>
          <a:custGeom>
            <a:avLst/>
            <a:gdLst/>
            <a:ahLst/>
            <a:cxnLst/>
            <a:rect l="0" t="0" r="0" b="0"/>
            <a:pathLst>
              <a:path w="273" h="242">
                <a:moveTo>
                  <a:pt x="270" y="3"/>
                </a:moveTo>
                <a:lnTo>
                  <a:pt x="3" y="239"/>
                </a:lnTo>
              </a:path>
            </a:pathLst>
          </a:custGeom>
          <a:noFill/>
          <a:ln w="6388" cap="flat">
            <a:solidFill>
              <a:srgbClr val="231815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19" name="path"/>
          <p:cNvSpPr/>
          <p:nvPr/>
        </p:nvSpPr>
        <p:spPr>
          <a:xfrm>
            <a:off x="1140044" y="2531785"/>
            <a:ext cx="169569" cy="156159"/>
          </a:xfrm>
          <a:custGeom>
            <a:avLst/>
            <a:gdLst/>
            <a:ahLst/>
            <a:cxnLst/>
            <a:rect l="0" t="0" r="0" b="0"/>
            <a:pathLst>
              <a:path w="267" h="245">
                <a:moveTo>
                  <a:pt x="240" y="122"/>
                </a:moveTo>
                <a:cubicBezTo>
                  <a:pt x="240" y="187"/>
                  <a:pt x="187" y="240"/>
                  <a:pt x="122" y="240"/>
                </a:cubicBezTo>
                <a:cubicBezTo>
                  <a:pt x="58" y="240"/>
                  <a:pt x="5" y="187"/>
                  <a:pt x="5" y="122"/>
                </a:cubicBezTo>
                <a:cubicBezTo>
                  <a:pt x="5" y="58"/>
                  <a:pt x="58" y="5"/>
                  <a:pt x="122" y="5"/>
                </a:cubicBezTo>
                <a:cubicBezTo>
                  <a:pt x="148" y="5"/>
                  <a:pt x="172" y="14"/>
                  <a:pt x="192" y="28"/>
                </a:cubicBezTo>
                <a:moveTo>
                  <a:pt x="70" y="99"/>
                </a:moveTo>
                <a:lnTo>
                  <a:pt x="126" y="156"/>
                </a:lnTo>
                <a:lnTo>
                  <a:pt x="261" y="40"/>
                </a:lnTo>
              </a:path>
            </a:pathLst>
          </a:custGeom>
          <a:noFill/>
          <a:ln w="7289" cap="rnd">
            <a:solidFill>
              <a:srgbClr val="404040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220" name="picture 220"/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 rot="21600000">
            <a:off x="5631775" y="2220621"/>
            <a:ext cx="116903" cy="77876"/>
          </a:xfrm>
          <a:prstGeom prst="rect">
            <a:avLst/>
          </a:prstGeom>
        </p:spPr>
      </p:pic>
      <p:pic>
        <p:nvPicPr>
          <p:cNvPr id="221" name="picture 221"/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 rot="21600000">
            <a:off x="5665379" y="2256537"/>
            <a:ext cx="147216" cy="40229"/>
          </a:xfrm>
          <a:prstGeom prst="rect">
            <a:avLst/>
          </a:prstGeom>
        </p:spPr>
      </p:pic>
      <p:pic>
        <p:nvPicPr>
          <p:cNvPr id="222" name="picture 222"/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 rot="21600000">
            <a:off x="5573057" y="2271669"/>
            <a:ext cx="128854" cy="119405"/>
          </a:xfrm>
          <a:prstGeom prst="rect">
            <a:avLst/>
          </a:prstGeom>
        </p:spPr>
      </p:pic>
      <p:pic>
        <p:nvPicPr>
          <p:cNvPr id="223" name="picture 223"/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 rot="21600000">
            <a:off x="5629350" y="2347881"/>
            <a:ext cx="49352" cy="8813"/>
          </a:xfrm>
          <a:prstGeom prst="rect">
            <a:avLst/>
          </a:prstGeom>
        </p:spPr>
      </p:pic>
      <p:pic>
        <p:nvPicPr>
          <p:cNvPr id="224" name="picture 224"/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 rot="21600000">
            <a:off x="5624295" y="2260241"/>
            <a:ext cx="192823" cy="130416"/>
          </a:xfrm>
          <a:prstGeom prst="rect">
            <a:avLst/>
          </a:prstGeom>
        </p:spPr>
      </p:pic>
      <p:sp>
        <p:nvSpPr>
          <p:cNvPr id="225" name="path"/>
          <p:cNvSpPr/>
          <p:nvPr/>
        </p:nvSpPr>
        <p:spPr>
          <a:xfrm>
            <a:off x="1140044" y="3417911"/>
            <a:ext cx="156171" cy="156159"/>
          </a:xfrm>
          <a:custGeom>
            <a:avLst/>
            <a:gdLst/>
            <a:ahLst/>
            <a:cxnLst/>
            <a:rect l="0" t="0" r="0" b="0"/>
            <a:pathLst>
              <a:path w="245" h="245">
                <a:moveTo>
                  <a:pt x="240" y="122"/>
                </a:moveTo>
                <a:cubicBezTo>
                  <a:pt x="240" y="58"/>
                  <a:pt x="187" y="5"/>
                  <a:pt x="122" y="5"/>
                </a:cubicBezTo>
                <a:cubicBezTo>
                  <a:pt x="58" y="5"/>
                  <a:pt x="5" y="58"/>
                  <a:pt x="5" y="122"/>
                </a:cubicBezTo>
                <a:cubicBezTo>
                  <a:pt x="5" y="187"/>
                  <a:pt x="58" y="240"/>
                  <a:pt x="122" y="240"/>
                </a:cubicBezTo>
                <a:cubicBezTo>
                  <a:pt x="187" y="240"/>
                  <a:pt x="240" y="187"/>
                  <a:pt x="240" y="122"/>
                </a:cubicBezTo>
                <a:moveTo>
                  <a:pt x="55" y="98"/>
                </a:moveTo>
                <a:lnTo>
                  <a:pt x="202" y="98"/>
                </a:lnTo>
                <a:lnTo>
                  <a:pt x="165" y="73"/>
                </a:lnTo>
                <a:moveTo>
                  <a:pt x="202" y="142"/>
                </a:moveTo>
                <a:lnTo>
                  <a:pt x="55" y="142"/>
                </a:lnTo>
                <a:lnTo>
                  <a:pt x="92" y="167"/>
                </a:lnTo>
              </a:path>
            </a:pathLst>
          </a:custGeom>
          <a:noFill/>
          <a:ln w="7289" cap="rnd">
            <a:solidFill>
              <a:srgbClr val="404040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26" name="path"/>
          <p:cNvSpPr/>
          <p:nvPr/>
        </p:nvSpPr>
        <p:spPr>
          <a:xfrm>
            <a:off x="1140044" y="1549458"/>
            <a:ext cx="156171" cy="156159"/>
          </a:xfrm>
          <a:custGeom>
            <a:avLst/>
            <a:gdLst/>
            <a:ahLst/>
            <a:cxnLst/>
            <a:rect l="0" t="0" r="0" b="0"/>
            <a:pathLst>
              <a:path w="245" h="245">
                <a:moveTo>
                  <a:pt x="240" y="122"/>
                </a:moveTo>
                <a:cubicBezTo>
                  <a:pt x="240" y="187"/>
                  <a:pt x="187" y="240"/>
                  <a:pt x="122" y="240"/>
                </a:cubicBezTo>
                <a:cubicBezTo>
                  <a:pt x="58" y="240"/>
                  <a:pt x="5" y="187"/>
                  <a:pt x="5" y="122"/>
                </a:cubicBezTo>
                <a:cubicBezTo>
                  <a:pt x="5" y="58"/>
                  <a:pt x="58" y="5"/>
                  <a:pt x="122" y="5"/>
                </a:cubicBezTo>
                <a:cubicBezTo>
                  <a:pt x="187" y="5"/>
                  <a:pt x="240" y="58"/>
                  <a:pt x="240" y="122"/>
                </a:cubicBezTo>
                <a:moveTo>
                  <a:pt x="78" y="89"/>
                </a:moveTo>
                <a:cubicBezTo>
                  <a:pt x="78" y="64"/>
                  <a:pt x="98" y="45"/>
                  <a:pt x="122" y="45"/>
                </a:cubicBezTo>
                <a:cubicBezTo>
                  <a:pt x="147" y="45"/>
                  <a:pt x="167" y="64"/>
                  <a:pt x="167" y="89"/>
                </a:cubicBezTo>
                <a:moveTo>
                  <a:pt x="182" y="176"/>
                </a:moveTo>
                <a:lnTo>
                  <a:pt x="63" y="176"/>
                </a:lnTo>
                <a:cubicBezTo>
                  <a:pt x="60" y="176"/>
                  <a:pt x="58" y="174"/>
                  <a:pt x="58" y="171"/>
                </a:cubicBezTo>
                <a:lnTo>
                  <a:pt x="58" y="94"/>
                </a:lnTo>
                <a:cubicBezTo>
                  <a:pt x="58" y="91"/>
                  <a:pt x="60" y="89"/>
                  <a:pt x="63" y="89"/>
                </a:cubicBezTo>
                <a:lnTo>
                  <a:pt x="182" y="89"/>
                </a:lnTo>
                <a:cubicBezTo>
                  <a:pt x="185" y="89"/>
                  <a:pt x="187" y="91"/>
                  <a:pt x="187" y="94"/>
                </a:cubicBezTo>
                <a:lnTo>
                  <a:pt x="187" y="171"/>
                </a:lnTo>
                <a:cubicBezTo>
                  <a:pt x="187" y="174"/>
                  <a:pt x="185" y="176"/>
                  <a:pt x="182" y="176"/>
                </a:cubicBezTo>
                <a:moveTo>
                  <a:pt x="132" y="137"/>
                </a:moveTo>
                <a:cubicBezTo>
                  <a:pt x="132" y="142"/>
                  <a:pt x="128" y="147"/>
                  <a:pt x="122" y="147"/>
                </a:cubicBezTo>
                <a:cubicBezTo>
                  <a:pt x="117" y="147"/>
                  <a:pt x="112" y="142"/>
                  <a:pt x="112" y="137"/>
                </a:cubicBezTo>
                <a:cubicBezTo>
                  <a:pt x="112" y="131"/>
                  <a:pt x="117" y="127"/>
                  <a:pt x="122" y="127"/>
                </a:cubicBezTo>
                <a:cubicBezTo>
                  <a:pt x="128" y="127"/>
                  <a:pt x="132" y="131"/>
                  <a:pt x="132" y="137"/>
                </a:cubicBezTo>
                <a:moveTo>
                  <a:pt x="122" y="147"/>
                </a:moveTo>
                <a:lnTo>
                  <a:pt x="122" y="176"/>
                </a:lnTo>
              </a:path>
            </a:pathLst>
          </a:custGeom>
          <a:noFill/>
          <a:ln w="7289" cap="flat">
            <a:solidFill>
              <a:srgbClr val="404040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27" name="textbox 227"/>
          <p:cNvSpPr/>
          <p:nvPr/>
        </p:nvSpPr>
        <p:spPr>
          <a:xfrm>
            <a:off x="6169450" y="6556712"/>
            <a:ext cx="369570" cy="11620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5000"/>
              </a:lnSpc>
            </a:pPr>
            <a:r>
              <a:rPr sz="7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AC</a:t>
            </a:r>
            <a:r>
              <a:rPr sz="700" spc="10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7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SPD</a:t>
            </a:r>
            <a:endParaRPr lang="en-US" altLang="en-US" sz="700" dirty="0"/>
          </a:p>
        </p:txBody>
      </p:sp>
      <p:sp>
        <p:nvSpPr>
          <p:cNvPr id="228" name="textbox 228"/>
          <p:cNvSpPr/>
          <p:nvPr/>
        </p:nvSpPr>
        <p:spPr>
          <a:xfrm>
            <a:off x="1822822" y="5932334"/>
            <a:ext cx="368300" cy="11620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5000"/>
              </a:lnSpc>
            </a:pPr>
            <a:r>
              <a:rPr sz="7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DC</a:t>
            </a:r>
            <a:r>
              <a:rPr sz="700" spc="5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r>
              <a:rPr sz="7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SPD</a:t>
            </a:r>
            <a:endParaRPr lang="en-US" altLang="en-US" sz="700" dirty="0"/>
          </a:p>
        </p:txBody>
      </p:sp>
      <p:sp>
        <p:nvSpPr>
          <p:cNvPr id="229" name="path"/>
          <p:cNvSpPr/>
          <p:nvPr/>
        </p:nvSpPr>
        <p:spPr>
          <a:xfrm>
            <a:off x="6299950" y="3564283"/>
            <a:ext cx="433135" cy="53976"/>
          </a:xfrm>
          <a:custGeom>
            <a:avLst/>
            <a:gdLst/>
            <a:ahLst/>
            <a:cxnLst/>
            <a:rect l="0" t="0" r="0" b="0"/>
            <a:pathLst>
              <a:path w="682" h="85">
                <a:moveTo>
                  <a:pt x="15" y="70"/>
                </a:moveTo>
                <a:cubicBezTo>
                  <a:pt x="15" y="73"/>
                  <a:pt x="12" y="75"/>
                  <a:pt x="9" y="75"/>
                </a:cubicBezTo>
                <a:cubicBezTo>
                  <a:pt x="6" y="75"/>
                  <a:pt x="4" y="73"/>
                  <a:pt x="4" y="70"/>
                </a:cubicBezTo>
                <a:cubicBezTo>
                  <a:pt x="4" y="67"/>
                  <a:pt x="6" y="64"/>
                  <a:pt x="9" y="64"/>
                </a:cubicBezTo>
                <a:cubicBezTo>
                  <a:pt x="12" y="64"/>
                  <a:pt x="15" y="67"/>
                  <a:pt x="15" y="70"/>
                </a:cubicBezTo>
                <a:moveTo>
                  <a:pt x="601" y="31"/>
                </a:moveTo>
                <a:cubicBezTo>
                  <a:pt x="604" y="31"/>
                  <a:pt x="626" y="31"/>
                  <a:pt x="641" y="49"/>
                </a:cubicBezTo>
                <a:cubicBezTo>
                  <a:pt x="651" y="62"/>
                  <a:pt x="651" y="76"/>
                  <a:pt x="651" y="80"/>
                </a:cubicBezTo>
                <a:moveTo>
                  <a:pt x="601" y="4"/>
                </a:moveTo>
                <a:cubicBezTo>
                  <a:pt x="604" y="4"/>
                  <a:pt x="640" y="2"/>
                  <a:pt x="663" y="30"/>
                </a:cubicBezTo>
                <a:cubicBezTo>
                  <a:pt x="677" y="48"/>
                  <a:pt x="677" y="68"/>
                  <a:pt x="677" y="74"/>
                </a:cubicBezTo>
              </a:path>
            </a:pathLst>
          </a:custGeom>
          <a:noFill/>
          <a:ln w="5422" cap="flat">
            <a:solidFill>
              <a:srgbClr val="F7B52C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230" name="picture 230"/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 rot="21600000">
            <a:off x="1263691" y="4973224"/>
            <a:ext cx="40855" cy="545957"/>
          </a:xfrm>
          <a:prstGeom prst="rect">
            <a:avLst/>
          </a:prstGeom>
        </p:spPr>
      </p:pic>
      <p:sp>
        <p:nvSpPr>
          <p:cNvPr id="231" name="textbox 231"/>
          <p:cNvSpPr/>
          <p:nvPr/>
        </p:nvSpPr>
        <p:spPr>
          <a:xfrm>
            <a:off x="1440791" y="6379377"/>
            <a:ext cx="343534" cy="11366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0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3000"/>
              </a:lnSpc>
            </a:pPr>
            <a:r>
              <a:rPr sz="700" spc="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Break</a:t>
            </a:r>
            <a:r>
              <a:rPr sz="7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er</a:t>
            </a:r>
            <a:endParaRPr lang="en-US" altLang="en-US" sz="700" dirty="0"/>
          </a:p>
        </p:txBody>
      </p:sp>
      <p:sp>
        <p:nvSpPr>
          <p:cNvPr id="232" name="path"/>
          <p:cNvSpPr/>
          <p:nvPr/>
        </p:nvSpPr>
        <p:spPr>
          <a:xfrm>
            <a:off x="6568322" y="3635076"/>
            <a:ext cx="92722" cy="229742"/>
          </a:xfrm>
          <a:custGeom>
            <a:avLst/>
            <a:gdLst/>
            <a:ahLst/>
            <a:cxnLst/>
            <a:rect l="0" t="0" r="0" b="0"/>
            <a:pathLst>
              <a:path w="146" h="361">
                <a:moveTo>
                  <a:pt x="110" y="357"/>
                </a:moveTo>
                <a:lnTo>
                  <a:pt x="35" y="357"/>
                </a:lnTo>
                <a:cubicBezTo>
                  <a:pt x="18" y="357"/>
                  <a:pt x="4" y="343"/>
                  <a:pt x="4" y="326"/>
                </a:cubicBezTo>
                <a:lnTo>
                  <a:pt x="4" y="35"/>
                </a:lnTo>
                <a:cubicBezTo>
                  <a:pt x="4" y="18"/>
                  <a:pt x="18" y="4"/>
                  <a:pt x="35" y="4"/>
                </a:cubicBezTo>
                <a:lnTo>
                  <a:pt x="110" y="4"/>
                </a:lnTo>
                <a:cubicBezTo>
                  <a:pt x="127" y="4"/>
                  <a:pt x="141" y="18"/>
                  <a:pt x="141" y="35"/>
                </a:cubicBezTo>
                <a:lnTo>
                  <a:pt x="141" y="326"/>
                </a:lnTo>
                <a:cubicBezTo>
                  <a:pt x="141" y="343"/>
                  <a:pt x="127" y="357"/>
                  <a:pt x="110" y="357"/>
                </a:cubicBezTo>
              </a:path>
            </a:pathLst>
          </a:custGeom>
          <a:noFill/>
          <a:ln w="5422" cap="rnd">
            <a:solidFill>
              <a:srgbClr val="F7B52C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33" name="textbox 233"/>
          <p:cNvSpPr/>
          <p:nvPr/>
        </p:nvSpPr>
        <p:spPr>
          <a:xfrm>
            <a:off x="2874640" y="5349402"/>
            <a:ext cx="328295" cy="11366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2000"/>
              </a:lnSpc>
            </a:pPr>
            <a:r>
              <a:rPr sz="7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MPPT</a:t>
            </a:r>
            <a:r>
              <a:rPr sz="700" spc="4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2</a:t>
            </a:r>
            <a:endParaRPr lang="en-US" altLang="en-US" sz="700" dirty="0"/>
          </a:p>
        </p:txBody>
      </p:sp>
      <p:pic>
        <p:nvPicPr>
          <p:cNvPr id="234" name="picture 234"/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 rot="21600000">
            <a:off x="6569854" y="5595032"/>
            <a:ext cx="180153" cy="111361"/>
          </a:xfrm>
          <a:prstGeom prst="rect">
            <a:avLst/>
          </a:prstGeom>
        </p:spPr>
      </p:pic>
      <p:pic>
        <p:nvPicPr>
          <p:cNvPr id="235" name="picture 235"/>
          <p:cNvPicPr>
            <a:picLocks noChangeAspect="1"/>
          </p:cNvPicPr>
          <p:nvPr/>
        </p:nvPicPr>
        <p:blipFill>
          <a:blip r:embed="rId53"/>
          <a:stretch>
            <a:fillRect/>
          </a:stretch>
        </p:blipFill>
        <p:spPr>
          <a:xfrm rot="21600000">
            <a:off x="6569854" y="6027190"/>
            <a:ext cx="180153" cy="111361"/>
          </a:xfrm>
          <a:prstGeom prst="rect">
            <a:avLst/>
          </a:prstGeom>
        </p:spPr>
      </p:pic>
      <p:sp>
        <p:nvSpPr>
          <p:cNvPr id="236" name="textbox 236"/>
          <p:cNvSpPr/>
          <p:nvPr/>
        </p:nvSpPr>
        <p:spPr>
          <a:xfrm>
            <a:off x="2502183" y="6672426"/>
            <a:ext cx="311784" cy="11620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1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5000"/>
              </a:lnSpc>
            </a:pPr>
            <a:r>
              <a:rPr sz="7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DC</a:t>
            </a:r>
            <a:r>
              <a:rPr sz="700" spc="3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/</a:t>
            </a:r>
            <a:r>
              <a:rPr sz="7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DC</a:t>
            </a:r>
            <a:endParaRPr lang="en-US" altLang="en-US" sz="700" dirty="0"/>
          </a:p>
        </p:txBody>
      </p:sp>
      <p:pic>
        <p:nvPicPr>
          <p:cNvPr id="237" name="picture 237"/>
          <p:cNvPicPr>
            <a:picLocks noChangeAspect="1"/>
          </p:cNvPicPr>
          <p:nvPr/>
        </p:nvPicPr>
        <p:blipFill>
          <a:blip r:embed="rId54"/>
          <a:stretch>
            <a:fillRect/>
          </a:stretch>
        </p:blipFill>
        <p:spPr>
          <a:xfrm rot="21600000">
            <a:off x="3712891" y="1936706"/>
            <a:ext cx="108817" cy="182763"/>
          </a:xfrm>
          <a:prstGeom prst="rect">
            <a:avLst/>
          </a:prstGeom>
        </p:spPr>
      </p:pic>
      <p:pic>
        <p:nvPicPr>
          <p:cNvPr id="238" name="picture 238"/>
          <p:cNvPicPr>
            <a:picLocks noChangeAspect="1"/>
          </p:cNvPicPr>
          <p:nvPr/>
        </p:nvPicPr>
        <p:blipFill>
          <a:blip r:embed="rId55"/>
          <a:stretch>
            <a:fillRect/>
          </a:stretch>
        </p:blipFill>
        <p:spPr>
          <a:xfrm rot="21600000">
            <a:off x="4590979" y="1668698"/>
            <a:ext cx="102583" cy="177775"/>
          </a:xfrm>
          <a:prstGeom prst="rect">
            <a:avLst/>
          </a:prstGeom>
        </p:spPr>
      </p:pic>
      <p:pic>
        <p:nvPicPr>
          <p:cNvPr id="239" name="picture 239"/>
          <p:cNvPicPr>
            <a:picLocks noChangeAspect="1"/>
          </p:cNvPicPr>
          <p:nvPr/>
        </p:nvPicPr>
        <p:blipFill>
          <a:blip r:embed="rId56"/>
          <a:stretch>
            <a:fillRect/>
          </a:stretch>
        </p:blipFill>
        <p:spPr>
          <a:xfrm rot="21600000">
            <a:off x="4105973" y="1815224"/>
            <a:ext cx="101198" cy="178237"/>
          </a:xfrm>
          <a:prstGeom prst="rect">
            <a:avLst/>
          </a:prstGeom>
        </p:spPr>
      </p:pic>
      <p:pic>
        <p:nvPicPr>
          <p:cNvPr id="240" name="picture 240"/>
          <p:cNvPicPr>
            <a:picLocks noChangeAspect="1"/>
          </p:cNvPicPr>
          <p:nvPr/>
        </p:nvPicPr>
        <p:blipFill>
          <a:blip r:embed="rId57"/>
          <a:stretch>
            <a:fillRect/>
          </a:stretch>
        </p:blipFill>
        <p:spPr>
          <a:xfrm rot="21600000">
            <a:off x="6590873" y="3657527"/>
            <a:ext cx="124211" cy="143713"/>
          </a:xfrm>
          <a:prstGeom prst="rect">
            <a:avLst/>
          </a:prstGeom>
        </p:spPr>
      </p:pic>
      <p:pic>
        <p:nvPicPr>
          <p:cNvPr id="241" name="picture 241"/>
          <p:cNvPicPr>
            <a:picLocks noChangeAspect="1"/>
          </p:cNvPicPr>
          <p:nvPr/>
        </p:nvPicPr>
        <p:blipFill>
          <a:blip r:embed="rId58"/>
          <a:stretch>
            <a:fillRect/>
          </a:stretch>
        </p:blipFill>
        <p:spPr>
          <a:xfrm rot="21600000">
            <a:off x="4891132" y="3740791"/>
            <a:ext cx="228980" cy="76568"/>
          </a:xfrm>
          <a:prstGeom prst="rect">
            <a:avLst/>
          </a:prstGeom>
        </p:spPr>
      </p:pic>
      <p:sp>
        <p:nvSpPr>
          <p:cNvPr id="242" name="path"/>
          <p:cNvSpPr/>
          <p:nvPr/>
        </p:nvSpPr>
        <p:spPr>
          <a:xfrm>
            <a:off x="3975208" y="5575058"/>
            <a:ext cx="77647" cy="206197"/>
          </a:xfrm>
          <a:custGeom>
            <a:avLst/>
            <a:gdLst/>
            <a:ahLst/>
            <a:cxnLst/>
            <a:rect l="0" t="0" r="0" b="0"/>
            <a:pathLst>
              <a:path w="122" h="324">
                <a:moveTo>
                  <a:pt x="117" y="5"/>
                </a:moveTo>
                <a:lnTo>
                  <a:pt x="117" y="319"/>
                </a:lnTo>
                <a:lnTo>
                  <a:pt x="5" y="319"/>
                </a:lnTo>
              </a:path>
            </a:pathLst>
          </a:custGeom>
          <a:noFill/>
          <a:ln w="6388" cap="flat">
            <a:solidFill>
              <a:srgbClr val="231815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pSp>
        <p:nvGrpSpPr>
          <p:cNvPr id="26" name="group 26"/>
          <p:cNvGrpSpPr/>
          <p:nvPr/>
        </p:nvGrpSpPr>
        <p:grpSpPr>
          <a:xfrm rot="21600000">
            <a:off x="6076457" y="3124513"/>
            <a:ext cx="1178669" cy="12090"/>
            <a:chOff x="0" y="0"/>
            <a:chExt cx="1178669" cy="12090"/>
          </a:xfrm>
        </p:grpSpPr>
        <p:sp>
          <p:nvSpPr>
            <p:cNvPr id="243" name="path"/>
            <p:cNvSpPr/>
            <p:nvPr/>
          </p:nvSpPr>
          <p:spPr>
            <a:xfrm>
              <a:off x="0" y="0"/>
              <a:ext cx="1139481" cy="12090"/>
            </a:xfrm>
            <a:custGeom>
              <a:avLst/>
              <a:gdLst/>
              <a:ahLst/>
              <a:cxnLst/>
              <a:rect l="0" t="0" r="0" b="0"/>
              <a:pathLst>
                <a:path w="1794" h="19">
                  <a:moveTo>
                    <a:pt x="0" y="9"/>
                  </a:moveTo>
                  <a:lnTo>
                    <a:pt x="1794" y="9"/>
                  </a:lnTo>
                </a:path>
              </a:pathLst>
            </a:custGeom>
            <a:noFill/>
            <a:ln w="12090" cap="flat">
              <a:solidFill>
                <a:srgbClr val="E50012">
                  <a:alpha val="100000"/>
                </a:srgbClr>
              </a:solidFill>
              <a:prstDash val="dash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44" name="path"/>
            <p:cNvSpPr/>
            <p:nvPr/>
          </p:nvSpPr>
          <p:spPr>
            <a:xfrm>
              <a:off x="1142411" y="0"/>
              <a:ext cx="36258" cy="12090"/>
            </a:xfrm>
            <a:custGeom>
              <a:avLst/>
              <a:gdLst/>
              <a:ahLst/>
              <a:cxnLst/>
              <a:rect l="0" t="0" r="0" b="0"/>
              <a:pathLst>
                <a:path w="57" h="19">
                  <a:moveTo>
                    <a:pt x="0" y="9"/>
                  </a:moveTo>
                  <a:lnTo>
                    <a:pt x="57" y="9"/>
                  </a:lnTo>
                </a:path>
              </a:pathLst>
            </a:custGeom>
            <a:noFill/>
            <a:ln w="12090" cap="flat">
              <a:solidFill>
                <a:srgbClr val="E50012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grpSp>
        <p:nvGrpSpPr>
          <p:cNvPr id="28" name="group 28"/>
          <p:cNvGrpSpPr/>
          <p:nvPr/>
        </p:nvGrpSpPr>
        <p:grpSpPr>
          <a:xfrm rot="21600000">
            <a:off x="4629264" y="3125436"/>
            <a:ext cx="1153331" cy="12090"/>
            <a:chOff x="0" y="0"/>
            <a:chExt cx="1153331" cy="12090"/>
          </a:xfrm>
        </p:grpSpPr>
        <p:sp>
          <p:nvSpPr>
            <p:cNvPr id="245" name="path"/>
            <p:cNvSpPr/>
            <p:nvPr/>
          </p:nvSpPr>
          <p:spPr>
            <a:xfrm>
              <a:off x="0" y="0"/>
              <a:ext cx="1114006" cy="12090"/>
            </a:xfrm>
            <a:custGeom>
              <a:avLst/>
              <a:gdLst/>
              <a:ahLst/>
              <a:cxnLst/>
              <a:rect l="0" t="0" r="0" b="0"/>
              <a:pathLst>
                <a:path w="1754" h="19">
                  <a:moveTo>
                    <a:pt x="0" y="9"/>
                  </a:moveTo>
                  <a:lnTo>
                    <a:pt x="1754" y="9"/>
                  </a:lnTo>
                </a:path>
              </a:pathLst>
            </a:custGeom>
            <a:noFill/>
            <a:ln w="12090" cap="flat">
              <a:solidFill>
                <a:srgbClr val="E50012">
                  <a:alpha val="100000"/>
                </a:srgbClr>
              </a:solidFill>
              <a:prstDash val="dash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46" name="path"/>
            <p:cNvSpPr/>
            <p:nvPr/>
          </p:nvSpPr>
          <p:spPr>
            <a:xfrm>
              <a:off x="1117072" y="0"/>
              <a:ext cx="36258" cy="12090"/>
            </a:xfrm>
            <a:custGeom>
              <a:avLst/>
              <a:gdLst/>
              <a:ahLst/>
              <a:cxnLst/>
              <a:rect l="0" t="0" r="0" b="0"/>
              <a:pathLst>
                <a:path w="57" h="19">
                  <a:moveTo>
                    <a:pt x="0" y="9"/>
                  </a:moveTo>
                  <a:lnTo>
                    <a:pt x="57" y="9"/>
                  </a:lnTo>
                </a:path>
              </a:pathLst>
            </a:custGeom>
            <a:noFill/>
            <a:ln w="12090" cap="flat">
              <a:solidFill>
                <a:srgbClr val="E50012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pic>
        <p:nvPicPr>
          <p:cNvPr id="247" name="picture 247"/>
          <p:cNvPicPr>
            <a:picLocks noChangeAspect="1"/>
          </p:cNvPicPr>
          <p:nvPr/>
        </p:nvPicPr>
        <p:blipFill>
          <a:blip r:embed="rId59"/>
          <a:stretch>
            <a:fillRect/>
          </a:stretch>
        </p:blipFill>
        <p:spPr>
          <a:xfrm rot="21600000">
            <a:off x="6731892" y="5700458"/>
            <a:ext cx="268681" cy="6387"/>
          </a:xfrm>
          <a:prstGeom prst="rect">
            <a:avLst/>
          </a:prstGeom>
        </p:spPr>
      </p:pic>
      <p:pic>
        <p:nvPicPr>
          <p:cNvPr id="248" name="picture 248"/>
          <p:cNvPicPr>
            <a:picLocks noChangeAspect="1"/>
          </p:cNvPicPr>
          <p:nvPr/>
        </p:nvPicPr>
        <p:blipFill>
          <a:blip r:embed="rId60"/>
          <a:stretch>
            <a:fillRect/>
          </a:stretch>
        </p:blipFill>
        <p:spPr>
          <a:xfrm rot="21600000">
            <a:off x="6731892" y="6132616"/>
            <a:ext cx="268681" cy="6387"/>
          </a:xfrm>
          <a:prstGeom prst="rect">
            <a:avLst/>
          </a:prstGeom>
        </p:spPr>
      </p:pic>
      <p:grpSp>
        <p:nvGrpSpPr>
          <p:cNvPr id="30" name="group 30"/>
          <p:cNvGrpSpPr/>
          <p:nvPr/>
        </p:nvGrpSpPr>
        <p:grpSpPr>
          <a:xfrm rot="21600000">
            <a:off x="6797342" y="5537371"/>
            <a:ext cx="19164" cy="669137"/>
            <a:chOff x="0" y="0"/>
            <a:chExt cx="19164" cy="669137"/>
          </a:xfrm>
        </p:grpSpPr>
        <p:sp>
          <p:nvSpPr>
            <p:cNvPr id="249" name="path"/>
            <p:cNvSpPr/>
            <p:nvPr/>
          </p:nvSpPr>
          <p:spPr>
            <a:xfrm>
              <a:off x="0" y="0"/>
              <a:ext cx="19164" cy="19164"/>
            </a:xfrm>
            <a:custGeom>
              <a:avLst/>
              <a:gdLst/>
              <a:ahLst/>
              <a:cxnLst/>
              <a:rect l="0" t="0" r="0" b="0"/>
              <a:pathLst>
                <a:path w="30" h="30">
                  <a:moveTo>
                    <a:pt x="5" y="5"/>
                  </a:moveTo>
                  <a:lnTo>
                    <a:pt x="25" y="5"/>
                  </a:lnTo>
                  <a:lnTo>
                    <a:pt x="25" y="25"/>
                  </a:lnTo>
                </a:path>
              </a:pathLst>
            </a:custGeom>
            <a:noFill/>
            <a:ln w="6388" cap="flat">
              <a:solidFill>
                <a:srgbClr val="231815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50" name="path"/>
            <p:cNvSpPr/>
            <p:nvPr/>
          </p:nvSpPr>
          <p:spPr>
            <a:xfrm>
              <a:off x="12774" y="40614"/>
              <a:ext cx="6388" cy="628523"/>
            </a:xfrm>
            <a:custGeom>
              <a:avLst/>
              <a:gdLst/>
              <a:ahLst/>
              <a:cxnLst/>
              <a:rect l="0" t="0" r="0" b="0"/>
              <a:pathLst>
                <a:path w="10" h="989">
                  <a:moveTo>
                    <a:pt x="5" y="0"/>
                  </a:moveTo>
                  <a:lnTo>
                    <a:pt x="5" y="989"/>
                  </a:lnTo>
                </a:path>
              </a:pathLst>
            </a:custGeom>
            <a:noFill/>
            <a:ln w="6388" cap="flat">
              <a:solidFill>
                <a:srgbClr val="231815">
                  <a:alpha val="100000"/>
                </a:srgbClr>
              </a:solidFill>
              <a:prstDash val="dash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sp>
        <p:nvSpPr>
          <p:cNvPr id="251" name="textbox 251"/>
          <p:cNvSpPr/>
          <p:nvPr/>
        </p:nvSpPr>
        <p:spPr>
          <a:xfrm>
            <a:off x="6587935" y="3390519"/>
            <a:ext cx="216534" cy="1111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0000"/>
              </a:lnSpc>
            </a:pPr>
            <a:r>
              <a:rPr sz="700" spc="-2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Lo</a:t>
            </a:r>
            <a:r>
              <a:rPr sz="7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</a:t>
            </a:r>
            <a:r>
              <a:rPr sz="7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d</a:t>
            </a:r>
            <a:endParaRPr lang="en-US" altLang="en-US" sz="700" dirty="0"/>
          </a:p>
        </p:txBody>
      </p:sp>
      <p:sp>
        <p:nvSpPr>
          <p:cNvPr id="252" name="textbox 252"/>
          <p:cNvSpPr/>
          <p:nvPr/>
        </p:nvSpPr>
        <p:spPr>
          <a:xfrm>
            <a:off x="7329717" y="3228365"/>
            <a:ext cx="189229" cy="11302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2000"/>
              </a:lnSpc>
            </a:pPr>
            <a:r>
              <a:rPr sz="7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Gri</a:t>
            </a:r>
            <a:r>
              <a:rPr sz="7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d</a:t>
            </a:r>
            <a:endParaRPr lang="en-US" altLang="en-US" sz="700" dirty="0"/>
          </a:p>
        </p:txBody>
      </p:sp>
      <p:pic>
        <p:nvPicPr>
          <p:cNvPr id="253" name="picture 253"/>
          <p:cNvPicPr>
            <a:picLocks noChangeAspect="1"/>
          </p:cNvPicPr>
          <p:nvPr/>
        </p:nvPicPr>
        <p:blipFill>
          <a:blip r:embed="rId61"/>
          <a:stretch>
            <a:fillRect/>
          </a:stretch>
        </p:blipFill>
        <p:spPr>
          <a:xfrm rot="21600000">
            <a:off x="6556700" y="2381013"/>
            <a:ext cx="76530" cy="136690"/>
          </a:xfrm>
          <a:prstGeom prst="rect">
            <a:avLst/>
          </a:prstGeom>
        </p:spPr>
      </p:pic>
      <p:sp>
        <p:nvSpPr>
          <p:cNvPr id="254" name="path"/>
          <p:cNvSpPr/>
          <p:nvPr/>
        </p:nvSpPr>
        <p:spPr>
          <a:xfrm>
            <a:off x="5783348" y="3202317"/>
            <a:ext cx="217792" cy="40309"/>
          </a:xfrm>
          <a:custGeom>
            <a:avLst/>
            <a:gdLst/>
            <a:ahLst/>
            <a:cxnLst/>
            <a:rect l="0" t="0" r="0" b="0"/>
            <a:pathLst>
              <a:path w="342" h="63">
                <a:moveTo>
                  <a:pt x="283" y="59"/>
                </a:moveTo>
                <a:lnTo>
                  <a:pt x="59" y="59"/>
                </a:lnTo>
                <a:cubicBezTo>
                  <a:pt x="28" y="59"/>
                  <a:pt x="4" y="34"/>
                  <a:pt x="4" y="4"/>
                </a:cubicBezTo>
                <a:moveTo>
                  <a:pt x="338" y="4"/>
                </a:moveTo>
                <a:cubicBezTo>
                  <a:pt x="338" y="34"/>
                  <a:pt x="314" y="59"/>
                  <a:pt x="283" y="59"/>
                </a:cubicBezTo>
              </a:path>
            </a:pathLst>
          </a:custGeom>
          <a:noFill/>
          <a:ln w="5422" cap="rnd">
            <a:solidFill>
              <a:srgbClr val="F7B52C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55" name="textbox 255"/>
          <p:cNvSpPr/>
          <p:nvPr/>
        </p:nvSpPr>
        <p:spPr>
          <a:xfrm>
            <a:off x="4757662" y="3184982"/>
            <a:ext cx="147954" cy="11302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2000"/>
              </a:lnSpc>
            </a:pPr>
            <a:r>
              <a:rPr sz="7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</a:t>
            </a:r>
            <a:r>
              <a:rPr sz="7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</a:t>
            </a:r>
            <a:endParaRPr lang="en-US" altLang="en-US" sz="700" dirty="0"/>
          </a:p>
        </p:txBody>
      </p:sp>
      <p:sp>
        <p:nvSpPr>
          <p:cNvPr id="256" name="textbox 256"/>
          <p:cNvSpPr/>
          <p:nvPr/>
        </p:nvSpPr>
        <p:spPr>
          <a:xfrm>
            <a:off x="6516637" y="3173781"/>
            <a:ext cx="147954" cy="11302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2000"/>
              </a:lnSpc>
            </a:pPr>
            <a:r>
              <a:rPr sz="7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</a:t>
            </a:r>
            <a:r>
              <a:rPr sz="7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</a:t>
            </a:r>
            <a:endParaRPr lang="en-US" altLang="en-US" sz="700" dirty="0"/>
          </a:p>
        </p:txBody>
      </p:sp>
      <p:sp>
        <p:nvSpPr>
          <p:cNvPr id="257" name="textbox 257"/>
          <p:cNvSpPr/>
          <p:nvPr/>
        </p:nvSpPr>
        <p:spPr>
          <a:xfrm>
            <a:off x="5397742" y="3306153"/>
            <a:ext cx="147954" cy="11302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2000"/>
              </a:lnSpc>
            </a:pPr>
            <a:r>
              <a:rPr sz="7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A</a:t>
            </a:r>
            <a:r>
              <a:rPr sz="7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</a:t>
            </a:r>
            <a:endParaRPr lang="en-US" altLang="en-US" sz="700" dirty="0"/>
          </a:p>
        </p:txBody>
      </p:sp>
      <p:sp>
        <p:nvSpPr>
          <p:cNvPr id="258" name="textbox 258"/>
          <p:cNvSpPr/>
          <p:nvPr/>
        </p:nvSpPr>
        <p:spPr>
          <a:xfrm>
            <a:off x="4222751" y="2197214"/>
            <a:ext cx="146685" cy="113029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2000"/>
              </a:lnSpc>
            </a:pPr>
            <a:r>
              <a:rPr sz="700" spc="-2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D</a:t>
            </a:r>
            <a:r>
              <a:rPr sz="700" spc="-1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</a:t>
            </a:r>
            <a:endParaRPr lang="en-US" altLang="en-US" sz="700" dirty="0"/>
          </a:p>
        </p:txBody>
      </p:sp>
      <p:pic>
        <p:nvPicPr>
          <p:cNvPr id="259" name="picture 259"/>
          <p:cNvPicPr>
            <a:picLocks noChangeAspect="1"/>
          </p:cNvPicPr>
          <p:nvPr/>
        </p:nvPicPr>
        <p:blipFill>
          <a:blip r:embed="rId62"/>
          <a:stretch>
            <a:fillRect/>
          </a:stretch>
        </p:blipFill>
        <p:spPr>
          <a:xfrm rot="21600000">
            <a:off x="5726417" y="2447569"/>
            <a:ext cx="213981" cy="37541"/>
          </a:xfrm>
          <a:prstGeom prst="rect">
            <a:avLst/>
          </a:prstGeom>
        </p:spPr>
      </p:pic>
      <p:sp>
        <p:nvSpPr>
          <p:cNvPr id="260" name="textbox 260"/>
          <p:cNvSpPr/>
          <p:nvPr/>
        </p:nvSpPr>
        <p:spPr>
          <a:xfrm>
            <a:off x="4106559" y="1641322"/>
            <a:ext cx="136525" cy="11112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2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0000"/>
              </a:lnSpc>
            </a:pPr>
            <a:r>
              <a:rPr sz="700" spc="-2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PV</a:t>
            </a:r>
            <a:endParaRPr lang="en-US" altLang="en-US" sz="700" dirty="0"/>
          </a:p>
        </p:txBody>
      </p:sp>
      <p:grpSp>
        <p:nvGrpSpPr>
          <p:cNvPr id="32" name="group 32"/>
          <p:cNvGrpSpPr/>
          <p:nvPr/>
        </p:nvGrpSpPr>
        <p:grpSpPr>
          <a:xfrm rot="21600000">
            <a:off x="6526541" y="6215640"/>
            <a:ext cx="289964" cy="19167"/>
            <a:chOff x="0" y="0"/>
            <a:chExt cx="289964" cy="19167"/>
          </a:xfrm>
        </p:grpSpPr>
        <p:sp>
          <p:nvSpPr>
            <p:cNvPr id="261" name="path"/>
            <p:cNvSpPr/>
            <p:nvPr/>
          </p:nvSpPr>
          <p:spPr>
            <a:xfrm>
              <a:off x="270799" y="2"/>
              <a:ext cx="19164" cy="19164"/>
            </a:xfrm>
            <a:custGeom>
              <a:avLst/>
              <a:gdLst/>
              <a:ahLst/>
              <a:cxnLst/>
              <a:rect l="0" t="0" r="0" b="0"/>
              <a:pathLst>
                <a:path w="30" h="30">
                  <a:moveTo>
                    <a:pt x="25" y="5"/>
                  </a:moveTo>
                  <a:lnTo>
                    <a:pt x="25" y="25"/>
                  </a:lnTo>
                  <a:lnTo>
                    <a:pt x="5" y="25"/>
                  </a:lnTo>
                </a:path>
              </a:pathLst>
            </a:custGeom>
            <a:noFill/>
            <a:ln w="6388" cap="flat">
              <a:solidFill>
                <a:srgbClr val="231815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62" name="path"/>
            <p:cNvSpPr/>
            <p:nvPr/>
          </p:nvSpPr>
          <p:spPr>
            <a:xfrm>
              <a:off x="27708" y="12776"/>
              <a:ext cx="222834" cy="6387"/>
            </a:xfrm>
            <a:custGeom>
              <a:avLst/>
              <a:gdLst/>
              <a:ahLst/>
              <a:cxnLst/>
              <a:rect l="0" t="0" r="0" b="0"/>
              <a:pathLst>
                <a:path w="350" h="10">
                  <a:moveTo>
                    <a:pt x="350" y="5"/>
                  </a:moveTo>
                  <a:lnTo>
                    <a:pt x="0" y="5"/>
                  </a:lnTo>
                </a:path>
              </a:pathLst>
            </a:custGeom>
            <a:noFill/>
            <a:ln w="6388" cap="flat">
              <a:solidFill>
                <a:srgbClr val="231815">
                  <a:alpha val="100000"/>
                </a:srgbClr>
              </a:solidFill>
              <a:prstDash val="dash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63" name="path"/>
            <p:cNvSpPr/>
            <p:nvPr/>
          </p:nvSpPr>
          <p:spPr>
            <a:xfrm>
              <a:off x="0" y="0"/>
              <a:ext cx="19164" cy="19164"/>
            </a:xfrm>
            <a:custGeom>
              <a:avLst/>
              <a:gdLst/>
              <a:ahLst/>
              <a:cxnLst/>
              <a:rect l="0" t="0" r="0" b="0"/>
              <a:pathLst>
                <a:path w="30" h="30">
                  <a:moveTo>
                    <a:pt x="25" y="25"/>
                  </a:moveTo>
                  <a:lnTo>
                    <a:pt x="5" y="25"/>
                  </a:lnTo>
                  <a:lnTo>
                    <a:pt x="5" y="5"/>
                  </a:lnTo>
                </a:path>
              </a:pathLst>
            </a:custGeom>
            <a:noFill/>
            <a:ln w="6388" cap="flat">
              <a:solidFill>
                <a:srgbClr val="231815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pic>
        <p:nvPicPr>
          <p:cNvPr id="264" name="picture 264"/>
          <p:cNvPicPr>
            <a:picLocks noChangeAspect="1"/>
          </p:cNvPicPr>
          <p:nvPr/>
        </p:nvPicPr>
        <p:blipFill>
          <a:blip r:embed="rId63"/>
          <a:stretch>
            <a:fillRect/>
          </a:stretch>
        </p:blipFill>
        <p:spPr>
          <a:xfrm rot="21600000">
            <a:off x="5783169" y="2482295"/>
            <a:ext cx="103213" cy="53162"/>
          </a:xfrm>
          <a:prstGeom prst="rect">
            <a:avLst/>
          </a:prstGeom>
        </p:spPr>
      </p:pic>
      <p:grpSp>
        <p:nvGrpSpPr>
          <p:cNvPr id="34" name="group 34"/>
          <p:cNvGrpSpPr/>
          <p:nvPr/>
        </p:nvGrpSpPr>
        <p:grpSpPr>
          <a:xfrm rot="21600000">
            <a:off x="1463465" y="5576535"/>
            <a:ext cx="281261" cy="19168"/>
            <a:chOff x="0" y="0"/>
            <a:chExt cx="281261" cy="19168"/>
          </a:xfrm>
        </p:grpSpPr>
        <p:sp>
          <p:nvSpPr>
            <p:cNvPr id="265" name="path"/>
            <p:cNvSpPr/>
            <p:nvPr/>
          </p:nvSpPr>
          <p:spPr>
            <a:xfrm>
              <a:off x="262097" y="3"/>
              <a:ext cx="19164" cy="19164"/>
            </a:xfrm>
            <a:custGeom>
              <a:avLst/>
              <a:gdLst/>
              <a:ahLst/>
              <a:cxnLst/>
              <a:rect l="0" t="0" r="0" b="0"/>
              <a:pathLst>
                <a:path w="30" h="30">
                  <a:moveTo>
                    <a:pt x="25" y="5"/>
                  </a:moveTo>
                  <a:lnTo>
                    <a:pt x="25" y="25"/>
                  </a:lnTo>
                  <a:lnTo>
                    <a:pt x="5" y="25"/>
                  </a:lnTo>
                </a:path>
              </a:pathLst>
            </a:custGeom>
            <a:noFill/>
            <a:ln w="6388" cap="flat">
              <a:solidFill>
                <a:srgbClr val="231815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66" name="path"/>
            <p:cNvSpPr/>
            <p:nvPr/>
          </p:nvSpPr>
          <p:spPr>
            <a:xfrm>
              <a:off x="29808" y="12776"/>
              <a:ext cx="207784" cy="6387"/>
            </a:xfrm>
            <a:custGeom>
              <a:avLst/>
              <a:gdLst/>
              <a:ahLst/>
              <a:cxnLst/>
              <a:rect l="0" t="0" r="0" b="0"/>
              <a:pathLst>
                <a:path w="327" h="10">
                  <a:moveTo>
                    <a:pt x="327" y="5"/>
                  </a:moveTo>
                  <a:lnTo>
                    <a:pt x="0" y="5"/>
                  </a:lnTo>
                </a:path>
              </a:pathLst>
            </a:custGeom>
            <a:noFill/>
            <a:ln w="6388" cap="flat">
              <a:solidFill>
                <a:srgbClr val="231815">
                  <a:alpha val="100000"/>
                </a:srgbClr>
              </a:solidFill>
              <a:prstDash val="dash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67" name="path"/>
            <p:cNvSpPr/>
            <p:nvPr/>
          </p:nvSpPr>
          <p:spPr>
            <a:xfrm>
              <a:off x="0" y="0"/>
              <a:ext cx="19151" cy="19164"/>
            </a:xfrm>
            <a:custGeom>
              <a:avLst/>
              <a:gdLst/>
              <a:ahLst/>
              <a:cxnLst/>
              <a:rect l="0" t="0" r="0" b="0"/>
              <a:pathLst>
                <a:path w="30" h="30">
                  <a:moveTo>
                    <a:pt x="25" y="25"/>
                  </a:moveTo>
                  <a:lnTo>
                    <a:pt x="5" y="25"/>
                  </a:lnTo>
                  <a:lnTo>
                    <a:pt x="5" y="5"/>
                  </a:lnTo>
                </a:path>
              </a:pathLst>
            </a:custGeom>
            <a:noFill/>
            <a:ln w="6388" cap="flat">
              <a:solidFill>
                <a:srgbClr val="231815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grpSp>
        <p:nvGrpSpPr>
          <p:cNvPr id="36" name="group 36"/>
          <p:cNvGrpSpPr/>
          <p:nvPr/>
        </p:nvGrpSpPr>
        <p:grpSpPr>
          <a:xfrm rot="21600000">
            <a:off x="1463465" y="6932004"/>
            <a:ext cx="281261" cy="19166"/>
            <a:chOff x="0" y="0"/>
            <a:chExt cx="281261" cy="19166"/>
          </a:xfrm>
        </p:grpSpPr>
        <p:sp>
          <p:nvSpPr>
            <p:cNvPr id="268" name="path"/>
            <p:cNvSpPr/>
            <p:nvPr/>
          </p:nvSpPr>
          <p:spPr>
            <a:xfrm>
              <a:off x="262097" y="2"/>
              <a:ext cx="19164" cy="19164"/>
            </a:xfrm>
            <a:custGeom>
              <a:avLst/>
              <a:gdLst/>
              <a:ahLst/>
              <a:cxnLst/>
              <a:rect l="0" t="0" r="0" b="0"/>
              <a:pathLst>
                <a:path w="30" h="30">
                  <a:moveTo>
                    <a:pt x="25" y="5"/>
                  </a:moveTo>
                  <a:lnTo>
                    <a:pt x="25" y="25"/>
                  </a:lnTo>
                  <a:lnTo>
                    <a:pt x="5" y="25"/>
                  </a:lnTo>
                </a:path>
              </a:pathLst>
            </a:custGeom>
            <a:noFill/>
            <a:ln w="6388" cap="flat">
              <a:solidFill>
                <a:srgbClr val="231815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69" name="path"/>
            <p:cNvSpPr/>
            <p:nvPr/>
          </p:nvSpPr>
          <p:spPr>
            <a:xfrm>
              <a:off x="29808" y="12776"/>
              <a:ext cx="207784" cy="6388"/>
            </a:xfrm>
            <a:custGeom>
              <a:avLst/>
              <a:gdLst/>
              <a:ahLst/>
              <a:cxnLst/>
              <a:rect l="0" t="0" r="0" b="0"/>
              <a:pathLst>
                <a:path w="327" h="10">
                  <a:moveTo>
                    <a:pt x="327" y="5"/>
                  </a:moveTo>
                  <a:lnTo>
                    <a:pt x="0" y="5"/>
                  </a:lnTo>
                </a:path>
              </a:pathLst>
            </a:custGeom>
            <a:noFill/>
            <a:ln w="6388" cap="flat">
              <a:solidFill>
                <a:srgbClr val="231815">
                  <a:alpha val="100000"/>
                </a:srgbClr>
              </a:solidFill>
              <a:prstDash val="dash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70" name="path"/>
            <p:cNvSpPr/>
            <p:nvPr/>
          </p:nvSpPr>
          <p:spPr>
            <a:xfrm>
              <a:off x="0" y="0"/>
              <a:ext cx="19151" cy="19164"/>
            </a:xfrm>
            <a:custGeom>
              <a:avLst/>
              <a:gdLst/>
              <a:ahLst/>
              <a:cxnLst/>
              <a:rect l="0" t="0" r="0" b="0"/>
              <a:pathLst>
                <a:path w="30" h="30">
                  <a:moveTo>
                    <a:pt x="25" y="25"/>
                  </a:moveTo>
                  <a:lnTo>
                    <a:pt x="5" y="25"/>
                  </a:lnTo>
                  <a:lnTo>
                    <a:pt x="5" y="5"/>
                  </a:lnTo>
                </a:path>
              </a:pathLst>
            </a:custGeom>
            <a:noFill/>
            <a:ln w="6388" cap="flat">
              <a:solidFill>
                <a:srgbClr val="231815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sp>
        <p:nvSpPr>
          <p:cNvPr id="271" name="path"/>
          <p:cNvSpPr/>
          <p:nvPr/>
        </p:nvSpPr>
        <p:spPr>
          <a:xfrm>
            <a:off x="5059264" y="3544490"/>
            <a:ext cx="70663" cy="71933"/>
          </a:xfrm>
          <a:custGeom>
            <a:avLst/>
            <a:gdLst/>
            <a:ahLst/>
            <a:cxnLst/>
            <a:rect l="0" t="0" r="0" b="0"/>
            <a:pathLst>
              <a:path w="111" h="113">
                <a:moveTo>
                  <a:pt x="4" y="59"/>
                </a:moveTo>
                <a:cubicBezTo>
                  <a:pt x="6" y="59"/>
                  <a:pt x="29" y="59"/>
                  <a:pt x="44" y="77"/>
                </a:cubicBezTo>
                <a:cubicBezTo>
                  <a:pt x="54" y="90"/>
                  <a:pt x="54" y="104"/>
                  <a:pt x="54" y="109"/>
                </a:cubicBezTo>
                <a:moveTo>
                  <a:pt x="4" y="32"/>
                </a:moveTo>
                <a:cubicBezTo>
                  <a:pt x="7" y="32"/>
                  <a:pt x="43" y="30"/>
                  <a:pt x="66" y="58"/>
                </a:cubicBezTo>
                <a:cubicBezTo>
                  <a:pt x="80" y="76"/>
                  <a:pt x="80" y="96"/>
                  <a:pt x="80" y="103"/>
                </a:cubicBezTo>
                <a:moveTo>
                  <a:pt x="7" y="4"/>
                </a:moveTo>
                <a:cubicBezTo>
                  <a:pt x="11" y="4"/>
                  <a:pt x="71" y="7"/>
                  <a:pt x="96" y="54"/>
                </a:cubicBezTo>
                <a:cubicBezTo>
                  <a:pt x="106" y="73"/>
                  <a:pt x="107" y="92"/>
                  <a:pt x="106" y="103"/>
                </a:cubicBezTo>
                <a:moveTo>
                  <a:pt x="19" y="101"/>
                </a:moveTo>
                <a:cubicBezTo>
                  <a:pt x="19" y="104"/>
                  <a:pt x="16" y="106"/>
                  <a:pt x="13" y="106"/>
                </a:cubicBezTo>
                <a:cubicBezTo>
                  <a:pt x="10" y="106"/>
                  <a:pt x="7" y="104"/>
                  <a:pt x="7" y="101"/>
                </a:cubicBezTo>
                <a:cubicBezTo>
                  <a:pt x="7" y="98"/>
                  <a:pt x="10" y="95"/>
                  <a:pt x="13" y="95"/>
                </a:cubicBezTo>
                <a:cubicBezTo>
                  <a:pt x="16" y="95"/>
                  <a:pt x="19" y="98"/>
                  <a:pt x="19" y="101"/>
                </a:cubicBezTo>
              </a:path>
            </a:pathLst>
          </a:custGeom>
          <a:noFill/>
          <a:ln w="5422" cap="flat">
            <a:solidFill>
              <a:srgbClr val="F7B52C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72" name="path"/>
          <p:cNvSpPr/>
          <p:nvPr/>
        </p:nvSpPr>
        <p:spPr>
          <a:xfrm>
            <a:off x="5448192" y="3546331"/>
            <a:ext cx="70661" cy="71935"/>
          </a:xfrm>
          <a:custGeom>
            <a:avLst/>
            <a:gdLst/>
            <a:ahLst/>
            <a:cxnLst/>
            <a:rect l="0" t="0" r="0" b="0"/>
            <a:pathLst>
              <a:path w="111" h="113">
                <a:moveTo>
                  <a:pt x="4" y="59"/>
                </a:moveTo>
                <a:cubicBezTo>
                  <a:pt x="6" y="59"/>
                  <a:pt x="29" y="59"/>
                  <a:pt x="44" y="77"/>
                </a:cubicBezTo>
                <a:cubicBezTo>
                  <a:pt x="54" y="90"/>
                  <a:pt x="54" y="104"/>
                  <a:pt x="54" y="109"/>
                </a:cubicBezTo>
                <a:moveTo>
                  <a:pt x="4" y="32"/>
                </a:moveTo>
                <a:cubicBezTo>
                  <a:pt x="7" y="32"/>
                  <a:pt x="43" y="30"/>
                  <a:pt x="66" y="58"/>
                </a:cubicBezTo>
                <a:cubicBezTo>
                  <a:pt x="80" y="76"/>
                  <a:pt x="80" y="96"/>
                  <a:pt x="80" y="103"/>
                </a:cubicBezTo>
                <a:moveTo>
                  <a:pt x="7" y="4"/>
                </a:moveTo>
                <a:cubicBezTo>
                  <a:pt x="11" y="4"/>
                  <a:pt x="71" y="7"/>
                  <a:pt x="96" y="54"/>
                </a:cubicBezTo>
                <a:cubicBezTo>
                  <a:pt x="106" y="73"/>
                  <a:pt x="107" y="92"/>
                  <a:pt x="106" y="103"/>
                </a:cubicBezTo>
                <a:moveTo>
                  <a:pt x="19" y="101"/>
                </a:moveTo>
                <a:cubicBezTo>
                  <a:pt x="19" y="104"/>
                  <a:pt x="16" y="106"/>
                  <a:pt x="13" y="106"/>
                </a:cubicBezTo>
                <a:cubicBezTo>
                  <a:pt x="10" y="106"/>
                  <a:pt x="7" y="104"/>
                  <a:pt x="7" y="101"/>
                </a:cubicBezTo>
                <a:cubicBezTo>
                  <a:pt x="7" y="98"/>
                  <a:pt x="10" y="95"/>
                  <a:pt x="13" y="95"/>
                </a:cubicBezTo>
                <a:cubicBezTo>
                  <a:pt x="16" y="95"/>
                  <a:pt x="19" y="98"/>
                  <a:pt x="19" y="101"/>
                </a:cubicBezTo>
              </a:path>
            </a:pathLst>
          </a:custGeom>
          <a:noFill/>
          <a:ln w="5422" cap="flat">
            <a:solidFill>
              <a:srgbClr val="F7B52C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73" name="path"/>
          <p:cNvSpPr/>
          <p:nvPr/>
        </p:nvSpPr>
        <p:spPr>
          <a:xfrm>
            <a:off x="6681471" y="3546325"/>
            <a:ext cx="68352" cy="68237"/>
          </a:xfrm>
          <a:custGeom>
            <a:avLst/>
            <a:gdLst/>
            <a:ahLst/>
            <a:cxnLst/>
            <a:rect l="0" t="0" r="0" b="0"/>
            <a:pathLst>
              <a:path w="107" h="107">
                <a:moveTo>
                  <a:pt x="4" y="4"/>
                </a:moveTo>
                <a:cubicBezTo>
                  <a:pt x="8" y="4"/>
                  <a:pt x="67" y="7"/>
                  <a:pt x="93" y="54"/>
                </a:cubicBezTo>
                <a:cubicBezTo>
                  <a:pt x="103" y="73"/>
                  <a:pt x="103" y="92"/>
                  <a:pt x="103" y="103"/>
                </a:cubicBezTo>
              </a:path>
            </a:pathLst>
          </a:custGeom>
          <a:noFill/>
          <a:ln w="5422" cap="flat">
            <a:solidFill>
              <a:srgbClr val="F7B52C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74" name="path"/>
          <p:cNvSpPr/>
          <p:nvPr/>
        </p:nvSpPr>
        <p:spPr>
          <a:xfrm>
            <a:off x="4518908" y="2486377"/>
            <a:ext cx="53924" cy="53978"/>
          </a:xfrm>
          <a:custGeom>
            <a:avLst/>
            <a:gdLst/>
            <a:ahLst/>
            <a:cxnLst/>
            <a:rect l="0" t="0" r="0" b="0"/>
            <a:pathLst>
              <a:path w="84" h="85">
                <a:moveTo>
                  <a:pt x="4" y="31"/>
                </a:moveTo>
                <a:cubicBezTo>
                  <a:pt x="6" y="31"/>
                  <a:pt x="29" y="31"/>
                  <a:pt x="44" y="49"/>
                </a:cubicBezTo>
                <a:cubicBezTo>
                  <a:pt x="54" y="62"/>
                  <a:pt x="54" y="76"/>
                  <a:pt x="54" y="80"/>
                </a:cubicBezTo>
                <a:moveTo>
                  <a:pt x="4" y="4"/>
                </a:moveTo>
                <a:cubicBezTo>
                  <a:pt x="7" y="4"/>
                  <a:pt x="43" y="2"/>
                  <a:pt x="66" y="30"/>
                </a:cubicBezTo>
                <a:cubicBezTo>
                  <a:pt x="80" y="48"/>
                  <a:pt x="80" y="68"/>
                  <a:pt x="80" y="74"/>
                </a:cubicBezTo>
                <a:moveTo>
                  <a:pt x="19" y="73"/>
                </a:moveTo>
                <a:cubicBezTo>
                  <a:pt x="19" y="76"/>
                  <a:pt x="16" y="78"/>
                  <a:pt x="13" y="78"/>
                </a:cubicBezTo>
                <a:cubicBezTo>
                  <a:pt x="10" y="78"/>
                  <a:pt x="7" y="76"/>
                  <a:pt x="7" y="73"/>
                </a:cubicBezTo>
                <a:cubicBezTo>
                  <a:pt x="7" y="69"/>
                  <a:pt x="10" y="67"/>
                  <a:pt x="13" y="67"/>
                </a:cubicBezTo>
                <a:cubicBezTo>
                  <a:pt x="16" y="67"/>
                  <a:pt x="19" y="69"/>
                  <a:pt x="19" y="73"/>
                </a:cubicBezTo>
              </a:path>
            </a:pathLst>
          </a:custGeom>
          <a:noFill/>
          <a:ln w="5422" cap="flat">
            <a:solidFill>
              <a:srgbClr val="F7B52C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75" name="path"/>
          <p:cNvSpPr/>
          <p:nvPr/>
        </p:nvSpPr>
        <p:spPr>
          <a:xfrm>
            <a:off x="4521219" y="2468420"/>
            <a:ext cx="68352" cy="68237"/>
          </a:xfrm>
          <a:custGeom>
            <a:avLst/>
            <a:gdLst/>
            <a:ahLst/>
            <a:cxnLst/>
            <a:rect l="0" t="0" r="0" b="0"/>
            <a:pathLst>
              <a:path w="107" h="107">
                <a:moveTo>
                  <a:pt x="4" y="4"/>
                </a:moveTo>
                <a:cubicBezTo>
                  <a:pt x="8" y="4"/>
                  <a:pt x="67" y="7"/>
                  <a:pt x="93" y="54"/>
                </a:cubicBezTo>
                <a:cubicBezTo>
                  <a:pt x="103" y="73"/>
                  <a:pt x="103" y="92"/>
                  <a:pt x="103" y="103"/>
                </a:cubicBezTo>
              </a:path>
            </a:pathLst>
          </a:custGeom>
          <a:noFill/>
          <a:ln w="5422" cap="flat">
            <a:solidFill>
              <a:srgbClr val="F7B52C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76" name="path"/>
          <p:cNvSpPr/>
          <p:nvPr/>
        </p:nvSpPr>
        <p:spPr>
          <a:xfrm>
            <a:off x="5874180" y="3562441"/>
            <a:ext cx="53924" cy="53978"/>
          </a:xfrm>
          <a:custGeom>
            <a:avLst/>
            <a:gdLst/>
            <a:ahLst/>
            <a:cxnLst/>
            <a:rect l="0" t="0" r="0" b="0"/>
            <a:pathLst>
              <a:path w="84" h="85">
                <a:moveTo>
                  <a:pt x="4" y="31"/>
                </a:moveTo>
                <a:cubicBezTo>
                  <a:pt x="6" y="31"/>
                  <a:pt x="29" y="31"/>
                  <a:pt x="44" y="49"/>
                </a:cubicBezTo>
                <a:cubicBezTo>
                  <a:pt x="54" y="62"/>
                  <a:pt x="54" y="76"/>
                  <a:pt x="54" y="80"/>
                </a:cubicBezTo>
                <a:moveTo>
                  <a:pt x="4" y="4"/>
                </a:moveTo>
                <a:cubicBezTo>
                  <a:pt x="7" y="4"/>
                  <a:pt x="43" y="2"/>
                  <a:pt x="66" y="30"/>
                </a:cubicBezTo>
                <a:cubicBezTo>
                  <a:pt x="80" y="48"/>
                  <a:pt x="80" y="68"/>
                  <a:pt x="80" y="74"/>
                </a:cubicBezTo>
                <a:moveTo>
                  <a:pt x="19" y="73"/>
                </a:moveTo>
                <a:cubicBezTo>
                  <a:pt x="19" y="76"/>
                  <a:pt x="16" y="78"/>
                  <a:pt x="13" y="78"/>
                </a:cubicBezTo>
                <a:cubicBezTo>
                  <a:pt x="10" y="78"/>
                  <a:pt x="7" y="76"/>
                  <a:pt x="7" y="73"/>
                </a:cubicBezTo>
                <a:cubicBezTo>
                  <a:pt x="7" y="69"/>
                  <a:pt x="10" y="67"/>
                  <a:pt x="13" y="67"/>
                </a:cubicBezTo>
                <a:cubicBezTo>
                  <a:pt x="16" y="67"/>
                  <a:pt x="19" y="69"/>
                  <a:pt x="19" y="73"/>
                </a:cubicBezTo>
              </a:path>
            </a:pathLst>
          </a:custGeom>
          <a:noFill/>
          <a:ln w="5422" cap="flat">
            <a:solidFill>
              <a:srgbClr val="F7B52C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77" name="path"/>
          <p:cNvSpPr/>
          <p:nvPr/>
        </p:nvSpPr>
        <p:spPr>
          <a:xfrm>
            <a:off x="5876490" y="3544483"/>
            <a:ext cx="68352" cy="68236"/>
          </a:xfrm>
          <a:custGeom>
            <a:avLst/>
            <a:gdLst/>
            <a:ahLst/>
            <a:cxnLst/>
            <a:rect l="0" t="0" r="0" b="0"/>
            <a:pathLst>
              <a:path w="107" h="107">
                <a:moveTo>
                  <a:pt x="4" y="4"/>
                </a:moveTo>
                <a:cubicBezTo>
                  <a:pt x="8" y="4"/>
                  <a:pt x="67" y="7"/>
                  <a:pt x="93" y="54"/>
                </a:cubicBezTo>
                <a:cubicBezTo>
                  <a:pt x="103" y="73"/>
                  <a:pt x="103" y="92"/>
                  <a:pt x="103" y="103"/>
                </a:cubicBezTo>
              </a:path>
            </a:pathLst>
          </a:custGeom>
          <a:noFill/>
          <a:ln w="5422" cap="flat">
            <a:solidFill>
              <a:srgbClr val="F7B52C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grpSp>
        <p:nvGrpSpPr>
          <p:cNvPr id="38" name="group 38"/>
          <p:cNvGrpSpPr/>
          <p:nvPr/>
        </p:nvGrpSpPr>
        <p:grpSpPr>
          <a:xfrm rot="21600000">
            <a:off x="5368432" y="3126402"/>
            <a:ext cx="12090" cy="338087"/>
            <a:chOff x="0" y="0"/>
            <a:chExt cx="12090" cy="338087"/>
          </a:xfrm>
        </p:grpSpPr>
        <p:sp>
          <p:nvSpPr>
            <p:cNvPr id="278" name="path"/>
            <p:cNvSpPr/>
            <p:nvPr/>
          </p:nvSpPr>
          <p:spPr>
            <a:xfrm>
              <a:off x="0" y="39167"/>
              <a:ext cx="12090" cy="298919"/>
            </a:xfrm>
            <a:custGeom>
              <a:avLst/>
              <a:gdLst/>
              <a:ahLst/>
              <a:cxnLst/>
              <a:rect l="0" t="0" r="0" b="0"/>
              <a:pathLst>
                <a:path w="19" h="470">
                  <a:moveTo>
                    <a:pt x="9" y="470"/>
                  </a:moveTo>
                  <a:lnTo>
                    <a:pt x="9" y="0"/>
                  </a:lnTo>
                </a:path>
              </a:pathLst>
            </a:custGeom>
            <a:noFill/>
            <a:ln w="12090" cap="flat">
              <a:solidFill>
                <a:srgbClr val="E50012">
                  <a:alpha val="100000"/>
                </a:srgbClr>
              </a:solidFill>
              <a:prstDash val="dash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79" name="path"/>
            <p:cNvSpPr/>
            <p:nvPr/>
          </p:nvSpPr>
          <p:spPr>
            <a:xfrm>
              <a:off x="0" y="0"/>
              <a:ext cx="12090" cy="36258"/>
            </a:xfrm>
            <a:custGeom>
              <a:avLst/>
              <a:gdLst/>
              <a:ahLst/>
              <a:cxnLst/>
              <a:rect l="0" t="0" r="0" b="0"/>
              <a:pathLst>
                <a:path w="19" h="57">
                  <a:moveTo>
                    <a:pt x="9" y="57"/>
                  </a:moveTo>
                  <a:lnTo>
                    <a:pt x="9" y="0"/>
                  </a:lnTo>
                </a:path>
              </a:pathLst>
            </a:custGeom>
            <a:noFill/>
            <a:ln w="12090" cap="flat">
              <a:solidFill>
                <a:srgbClr val="E50012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sp>
        <p:nvSpPr>
          <p:cNvPr id="280" name="textbox 280"/>
          <p:cNvSpPr/>
          <p:nvPr/>
        </p:nvSpPr>
        <p:spPr>
          <a:xfrm>
            <a:off x="4503616" y="6018974"/>
            <a:ext cx="85725" cy="11366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2000"/>
              </a:lnSpc>
            </a:pPr>
            <a:r>
              <a:rPr sz="7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N</a:t>
            </a:r>
            <a:endParaRPr lang="en-US" altLang="en-US" sz="700" dirty="0"/>
          </a:p>
        </p:txBody>
      </p:sp>
      <p:pic>
        <p:nvPicPr>
          <p:cNvPr id="281" name="picture 281"/>
          <p:cNvPicPr>
            <a:picLocks noChangeAspect="1"/>
          </p:cNvPicPr>
          <p:nvPr/>
        </p:nvPicPr>
        <p:blipFill>
          <a:blip r:embed="rId64"/>
          <a:stretch>
            <a:fillRect/>
          </a:stretch>
        </p:blipFill>
        <p:spPr>
          <a:xfrm rot="21600000">
            <a:off x="6162205" y="3854785"/>
            <a:ext cx="134368" cy="28257"/>
          </a:xfrm>
          <a:prstGeom prst="rect">
            <a:avLst/>
          </a:prstGeom>
        </p:spPr>
      </p:pic>
      <p:sp>
        <p:nvSpPr>
          <p:cNvPr id="282" name="textbox 282"/>
          <p:cNvSpPr/>
          <p:nvPr/>
        </p:nvSpPr>
        <p:spPr>
          <a:xfrm>
            <a:off x="4503617" y="5589030"/>
            <a:ext cx="70485" cy="113664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6000"/>
              </a:lnSpc>
            </a:pPr>
            <a:endParaRPr lang="en-US" altLang="en-US" sz="100" dirty="0"/>
          </a:p>
          <a:p>
            <a:pPr marL="12700" algn="l" rtl="0" eaLnBrk="0">
              <a:lnSpc>
                <a:spcPct val="82000"/>
              </a:lnSpc>
            </a:pPr>
            <a:r>
              <a:rPr sz="700" spc="0" dirty="0">
                <a:solidFill>
                  <a:srgbClr val="404040">
                    <a:alpha val="100000"/>
                  </a:srgbClr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L</a:t>
            </a:r>
            <a:endParaRPr lang="en-US" altLang="en-US" sz="700" dirty="0"/>
          </a:p>
        </p:txBody>
      </p:sp>
      <p:sp>
        <p:nvSpPr>
          <p:cNvPr id="283" name="rect"/>
          <p:cNvSpPr/>
          <p:nvPr/>
        </p:nvSpPr>
        <p:spPr>
          <a:xfrm>
            <a:off x="2897213" y="6723774"/>
            <a:ext cx="447522" cy="6388"/>
          </a:xfrm>
          <a:prstGeom prst="rect">
            <a:avLst/>
          </a:prstGeom>
          <a:solidFill>
            <a:srgbClr val="231815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84" name="rect"/>
          <p:cNvSpPr/>
          <p:nvPr/>
        </p:nvSpPr>
        <p:spPr>
          <a:xfrm>
            <a:off x="4399199" y="2423137"/>
            <a:ext cx="429501" cy="6045"/>
          </a:xfrm>
          <a:prstGeom prst="rect">
            <a:avLst/>
          </a:prstGeom>
          <a:solidFill>
            <a:srgbClr val="E50012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285" name="picture 285"/>
          <p:cNvPicPr>
            <a:picLocks noChangeAspect="1"/>
          </p:cNvPicPr>
          <p:nvPr/>
        </p:nvPicPr>
        <p:blipFill>
          <a:blip r:embed="rId65"/>
          <a:stretch>
            <a:fillRect/>
          </a:stretch>
        </p:blipFill>
        <p:spPr>
          <a:xfrm rot="21600000">
            <a:off x="4386631" y="6132616"/>
            <a:ext cx="288556" cy="6387"/>
          </a:xfrm>
          <a:prstGeom prst="rect">
            <a:avLst/>
          </a:prstGeom>
        </p:spPr>
      </p:pic>
      <p:pic>
        <p:nvPicPr>
          <p:cNvPr id="286" name="picture 286"/>
          <p:cNvPicPr>
            <a:picLocks noChangeAspect="1"/>
          </p:cNvPicPr>
          <p:nvPr/>
        </p:nvPicPr>
        <p:blipFill>
          <a:blip r:embed="rId66"/>
          <a:stretch>
            <a:fillRect/>
          </a:stretch>
        </p:blipFill>
        <p:spPr>
          <a:xfrm rot="21600000">
            <a:off x="4386631" y="5700458"/>
            <a:ext cx="288556" cy="6387"/>
          </a:xfrm>
          <a:prstGeom prst="rect">
            <a:avLst/>
          </a:prstGeom>
        </p:spPr>
      </p:pic>
      <p:grpSp>
        <p:nvGrpSpPr>
          <p:cNvPr id="40" name="group 40"/>
          <p:cNvGrpSpPr/>
          <p:nvPr/>
        </p:nvGrpSpPr>
        <p:grpSpPr>
          <a:xfrm rot="21600000">
            <a:off x="5332969" y="2423137"/>
            <a:ext cx="263013" cy="6045"/>
            <a:chOff x="0" y="0"/>
            <a:chExt cx="263013" cy="6045"/>
          </a:xfrm>
        </p:grpSpPr>
        <p:sp>
          <p:nvSpPr>
            <p:cNvPr id="287" name="path"/>
            <p:cNvSpPr/>
            <p:nvPr/>
          </p:nvSpPr>
          <p:spPr>
            <a:xfrm>
              <a:off x="229777" y="0"/>
              <a:ext cx="33235" cy="6045"/>
            </a:xfrm>
            <a:custGeom>
              <a:avLst/>
              <a:gdLst/>
              <a:ahLst/>
              <a:cxnLst/>
              <a:rect l="0" t="0" r="0" b="0"/>
              <a:pathLst>
                <a:path w="52" h="9">
                  <a:moveTo>
                    <a:pt x="52" y="4"/>
                  </a:moveTo>
                  <a:lnTo>
                    <a:pt x="0" y="4"/>
                  </a:lnTo>
                </a:path>
              </a:pathLst>
            </a:custGeom>
            <a:noFill/>
            <a:ln w="6045" cap="flat">
              <a:solidFill>
                <a:srgbClr val="E50012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88" name="path"/>
            <p:cNvSpPr/>
            <p:nvPr/>
          </p:nvSpPr>
          <p:spPr>
            <a:xfrm>
              <a:off x="35885" y="0"/>
              <a:ext cx="188582" cy="6045"/>
            </a:xfrm>
            <a:custGeom>
              <a:avLst/>
              <a:gdLst/>
              <a:ahLst/>
              <a:cxnLst/>
              <a:rect l="0" t="0" r="0" b="0"/>
              <a:pathLst>
                <a:path w="296" h="9">
                  <a:moveTo>
                    <a:pt x="296" y="4"/>
                  </a:moveTo>
                  <a:lnTo>
                    <a:pt x="0" y="4"/>
                  </a:lnTo>
                </a:path>
              </a:pathLst>
            </a:custGeom>
            <a:noFill/>
            <a:ln w="6045" cap="flat">
              <a:solidFill>
                <a:srgbClr val="E50012">
                  <a:alpha val="100000"/>
                </a:srgbClr>
              </a:solidFill>
              <a:prstDash val="dash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89" name="path"/>
            <p:cNvSpPr/>
            <p:nvPr/>
          </p:nvSpPr>
          <p:spPr>
            <a:xfrm>
              <a:off x="0" y="0"/>
              <a:ext cx="33235" cy="6045"/>
            </a:xfrm>
            <a:custGeom>
              <a:avLst/>
              <a:gdLst/>
              <a:ahLst/>
              <a:cxnLst/>
              <a:rect l="0" t="0" r="0" b="0"/>
              <a:pathLst>
                <a:path w="52" h="9">
                  <a:moveTo>
                    <a:pt x="52" y="4"/>
                  </a:moveTo>
                  <a:lnTo>
                    <a:pt x="0" y="4"/>
                  </a:lnTo>
                </a:path>
              </a:pathLst>
            </a:custGeom>
            <a:noFill/>
            <a:ln w="6045" cap="flat">
              <a:solidFill>
                <a:srgbClr val="E50012">
                  <a:alpha val="100000"/>
                </a:srgbClr>
              </a:solidFill>
              <a:prstDash val="solid"/>
              <a:miter lim="100000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sp>
        <p:nvSpPr>
          <p:cNvPr id="290" name="rect"/>
          <p:cNvSpPr/>
          <p:nvPr/>
        </p:nvSpPr>
        <p:spPr>
          <a:xfrm>
            <a:off x="4329891" y="5980576"/>
            <a:ext cx="6387" cy="181076"/>
          </a:xfrm>
          <a:prstGeom prst="rect">
            <a:avLst/>
          </a:prstGeom>
          <a:solidFill>
            <a:srgbClr val="231815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291" name="picture 291"/>
          <p:cNvPicPr>
            <a:picLocks noChangeAspect="1"/>
          </p:cNvPicPr>
          <p:nvPr/>
        </p:nvPicPr>
        <p:blipFill>
          <a:blip r:embed="rId67"/>
          <a:stretch>
            <a:fillRect/>
          </a:stretch>
        </p:blipFill>
        <p:spPr>
          <a:xfrm rot="21600000">
            <a:off x="6553485" y="6119485"/>
            <a:ext cx="32651" cy="32651"/>
          </a:xfrm>
          <a:prstGeom prst="rect">
            <a:avLst/>
          </a:prstGeom>
        </p:spPr>
      </p:pic>
      <p:pic>
        <p:nvPicPr>
          <p:cNvPr id="292" name="picture 292"/>
          <p:cNvPicPr>
            <a:picLocks noChangeAspect="1"/>
          </p:cNvPicPr>
          <p:nvPr/>
        </p:nvPicPr>
        <p:blipFill>
          <a:blip r:embed="rId68"/>
          <a:stretch>
            <a:fillRect/>
          </a:stretch>
        </p:blipFill>
        <p:spPr>
          <a:xfrm rot="21600000">
            <a:off x="6553485" y="5687326"/>
            <a:ext cx="32651" cy="32651"/>
          </a:xfrm>
          <a:prstGeom prst="rect">
            <a:avLst/>
          </a:prstGeom>
        </p:spPr>
      </p:pic>
      <p:pic>
        <p:nvPicPr>
          <p:cNvPr id="293" name="picture 293"/>
          <p:cNvPicPr>
            <a:picLocks noChangeAspect="1"/>
          </p:cNvPicPr>
          <p:nvPr/>
        </p:nvPicPr>
        <p:blipFill>
          <a:blip r:embed="rId69"/>
          <a:stretch>
            <a:fillRect/>
          </a:stretch>
        </p:blipFill>
        <p:spPr>
          <a:xfrm rot="21600000">
            <a:off x="1672956" y="4973501"/>
            <a:ext cx="32639" cy="32651"/>
          </a:xfrm>
          <a:prstGeom prst="rect">
            <a:avLst/>
          </a:prstGeom>
        </p:spPr>
      </p:pic>
      <p:pic>
        <p:nvPicPr>
          <p:cNvPr id="294" name="picture 294"/>
          <p:cNvPicPr>
            <a:picLocks noChangeAspect="1"/>
          </p:cNvPicPr>
          <p:nvPr/>
        </p:nvPicPr>
        <p:blipFill>
          <a:blip r:embed="rId70"/>
          <a:stretch>
            <a:fillRect/>
          </a:stretch>
        </p:blipFill>
        <p:spPr>
          <a:xfrm rot="21600000">
            <a:off x="1672956" y="5157940"/>
            <a:ext cx="32639" cy="32651"/>
          </a:xfrm>
          <a:prstGeom prst="rect">
            <a:avLst/>
          </a:prstGeom>
        </p:spPr>
      </p:pic>
      <p:pic>
        <p:nvPicPr>
          <p:cNvPr id="295" name="picture 295"/>
          <p:cNvPicPr>
            <a:picLocks noChangeAspect="1"/>
          </p:cNvPicPr>
          <p:nvPr/>
        </p:nvPicPr>
        <p:blipFill>
          <a:blip r:embed="rId71"/>
          <a:stretch>
            <a:fillRect/>
          </a:stretch>
        </p:blipFill>
        <p:spPr>
          <a:xfrm rot="21600000">
            <a:off x="1672956" y="5322210"/>
            <a:ext cx="32639" cy="32651"/>
          </a:xfrm>
          <a:prstGeom prst="rect">
            <a:avLst/>
          </a:prstGeom>
        </p:spPr>
      </p:pic>
      <p:pic>
        <p:nvPicPr>
          <p:cNvPr id="296" name="picture 296"/>
          <p:cNvPicPr>
            <a:picLocks noChangeAspect="1"/>
          </p:cNvPicPr>
          <p:nvPr/>
        </p:nvPicPr>
        <p:blipFill>
          <a:blip r:embed="rId72"/>
          <a:stretch>
            <a:fillRect/>
          </a:stretch>
        </p:blipFill>
        <p:spPr>
          <a:xfrm rot="21600000">
            <a:off x="1479845" y="6867415"/>
            <a:ext cx="32639" cy="32651"/>
          </a:xfrm>
          <a:prstGeom prst="rect">
            <a:avLst/>
          </a:prstGeom>
        </p:spPr>
      </p:pic>
      <p:pic>
        <p:nvPicPr>
          <p:cNvPr id="297" name="picture 297"/>
          <p:cNvPicPr>
            <a:picLocks noChangeAspect="1"/>
          </p:cNvPicPr>
          <p:nvPr/>
        </p:nvPicPr>
        <p:blipFill>
          <a:blip r:embed="rId73"/>
          <a:stretch>
            <a:fillRect/>
          </a:stretch>
        </p:blipFill>
        <p:spPr>
          <a:xfrm rot="21600000">
            <a:off x="1479845" y="5157938"/>
            <a:ext cx="32639" cy="32651"/>
          </a:xfrm>
          <a:prstGeom prst="rect">
            <a:avLst/>
          </a:prstGeom>
        </p:spPr>
      </p:pic>
      <p:pic>
        <p:nvPicPr>
          <p:cNvPr id="298" name="picture 298"/>
          <p:cNvPicPr>
            <a:picLocks noChangeAspect="1"/>
          </p:cNvPicPr>
          <p:nvPr/>
        </p:nvPicPr>
        <p:blipFill>
          <a:blip r:embed="rId74"/>
          <a:stretch>
            <a:fillRect/>
          </a:stretch>
        </p:blipFill>
        <p:spPr>
          <a:xfrm rot="21600000">
            <a:off x="1672956" y="6863185"/>
            <a:ext cx="32639" cy="32651"/>
          </a:xfrm>
          <a:prstGeom prst="rect">
            <a:avLst/>
          </a:prstGeom>
        </p:spPr>
      </p:pic>
      <p:pic>
        <p:nvPicPr>
          <p:cNvPr id="299" name="picture 299"/>
          <p:cNvPicPr>
            <a:picLocks noChangeAspect="1"/>
          </p:cNvPicPr>
          <p:nvPr/>
        </p:nvPicPr>
        <p:blipFill>
          <a:blip r:embed="rId75"/>
          <a:stretch>
            <a:fillRect/>
          </a:stretch>
        </p:blipFill>
        <p:spPr>
          <a:xfrm rot="21600000">
            <a:off x="1479845" y="5499661"/>
            <a:ext cx="32639" cy="32651"/>
          </a:xfrm>
          <a:prstGeom prst="rect">
            <a:avLst/>
          </a:prstGeom>
        </p:spPr>
      </p:pic>
      <p:pic>
        <p:nvPicPr>
          <p:cNvPr id="300" name="picture 300"/>
          <p:cNvPicPr>
            <a:picLocks noChangeAspect="1"/>
          </p:cNvPicPr>
          <p:nvPr/>
        </p:nvPicPr>
        <p:blipFill>
          <a:blip r:embed="rId76"/>
          <a:stretch>
            <a:fillRect/>
          </a:stretch>
        </p:blipFill>
        <p:spPr>
          <a:xfrm rot="21600000">
            <a:off x="1479845" y="6638755"/>
            <a:ext cx="32639" cy="32651"/>
          </a:xfrm>
          <a:prstGeom prst="rect">
            <a:avLst/>
          </a:prstGeom>
        </p:spPr>
      </p:pic>
      <p:pic>
        <p:nvPicPr>
          <p:cNvPr id="301" name="picture 301"/>
          <p:cNvPicPr>
            <a:picLocks noChangeAspect="1"/>
          </p:cNvPicPr>
          <p:nvPr/>
        </p:nvPicPr>
        <p:blipFill>
          <a:blip r:embed="rId77"/>
          <a:stretch>
            <a:fillRect/>
          </a:stretch>
        </p:blipFill>
        <p:spPr>
          <a:xfrm rot="21600000">
            <a:off x="1672956" y="6637003"/>
            <a:ext cx="32639" cy="32651"/>
          </a:xfrm>
          <a:prstGeom prst="rect">
            <a:avLst/>
          </a:prstGeom>
        </p:spPr>
      </p:pic>
      <p:pic>
        <p:nvPicPr>
          <p:cNvPr id="302" name="picture 302"/>
          <p:cNvPicPr>
            <a:picLocks noChangeAspect="1"/>
          </p:cNvPicPr>
          <p:nvPr/>
        </p:nvPicPr>
        <p:blipFill>
          <a:blip r:embed="rId78"/>
          <a:stretch>
            <a:fillRect/>
          </a:stretch>
        </p:blipFill>
        <p:spPr>
          <a:xfrm rot="21600000">
            <a:off x="1479845" y="5322209"/>
            <a:ext cx="32639" cy="32651"/>
          </a:xfrm>
          <a:prstGeom prst="rect">
            <a:avLst/>
          </a:prstGeom>
        </p:spPr>
      </p:pic>
      <p:pic>
        <p:nvPicPr>
          <p:cNvPr id="303" name="picture 303"/>
          <p:cNvPicPr>
            <a:picLocks noChangeAspect="1"/>
          </p:cNvPicPr>
          <p:nvPr/>
        </p:nvPicPr>
        <p:blipFill>
          <a:blip r:embed="rId79"/>
          <a:stretch>
            <a:fillRect/>
          </a:stretch>
        </p:blipFill>
        <p:spPr>
          <a:xfrm rot="21600000">
            <a:off x="1479845" y="4973499"/>
            <a:ext cx="32639" cy="32651"/>
          </a:xfrm>
          <a:prstGeom prst="rect">
            <a:avLst/>
          </a:prstGeom>
        </p:spPr>
      </p:pic>
      <p:pic>
        <p:nvPicPr>
          <p:cNvPr id="304" name="picture 304"/>
          <p:cNvPicPr>
            <a:picLocks noChangeAspect="1"/>
          </p:cNvPicPr>
          <p:nvPr/>
        </p:nvPicPr>
        <p:blipFill>
          <a:blip r:embed="rId80"/>
          <a:stretch>
            <a:fillRect/>
          </a:stretch>
        </p:blipFill>
        <p:spPr>
          <a:xfrm rot="21600000">
            <a:off x="1672956" y="5499664"/>
            <a:ext cx="32639" cy="32651"/>
          </a:xfrm>
          <a:prstGeom prst="rect">
            <a:avLst/>
          </a:prstGeom>
        </p:spPr>
      </p:pic>
      <p:pic>
        <p:nvPicPr>
          <p:cNvPr id="305" name="picture 305"/>
          <p:cNvPicPr>
            <a:picLocks noChangeAspect="1"/>
          </p:cNvPicPr>
          <p:nvPr/>
        </p:nvPicPr>
        <p:blipFill>
          <a:blip r:embed="rId81"/>
          <a:stretch>
            <a:fillRect/>
          </a:stretch>
        </p:blipFill>
        <p:spPr>
          <a:xfrm rot="21600000">
            <a:off x="6731897" y="6119485"/>
            <a:ext cx="32638" cy="32651"/>
          </a:xfrm>
          <a:prstGeom prst="rect">
            <a:avLst/>
          </a:prstGeom>
        </p:spPr>
      </p:pic>
      <p:pic>
        <p:nvPicPr>
          <p:cNvPr id="306" name="picture 306"/>
          <p:cNvPicPr>
            <a:picLocks noChangeAspect="1"/>
          </p:cNvPicPr>
          <p:nvPr/>
        </p:nvPicPr>
        <p:blipFill>
          <a:blip r:embed="rId82"/>
          <a:stretch>
            <a:fillRect/>
          </a:stretch>
        </p:blipFill>
        <p:spPr>
          <a:xfrm rot="21600000">
            <a:off x="6731897" y="5687326"/>
            <a:ext cx="32638" cy="32651"/>
          </a:xfrm>
          <a:prstGeom prst="rect">
            <a:avLst/>
          </a:prstGeom>
        </p:spPr>
      </p:pic>
      <p:sp>
        <p:nvSpPr>
          <p:cNvPr id="307" name="rect"/>
          <p:cNvSpPr/>
          <p:nvPr/>
        </p:nvSpPr>
        <p:spPr>
          <a:xfrm>
            <a:off x="3787880" y="6228415"/>
            <a:ext cx="155612" cy="6387"/>
          </a:xfrm>
          <a:prstGeom prst="rect">
            <a:avLst/>
          </a:prstGeom>
          <a:solidFill>
            <a:srgbClr val="231815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08" name="rect"/>
          <p:cNvSpPr/>
          <p:nvPr/>
        </p:nvSpPr>
        <p:spPr>
          <a:xfrm>
            <a:off x="4781515" y="1638774"/>
            <a:ext cx="6045" cy="147751"/>
          </a:xfrm>
          <a:prstGeom prst="rect">
            <a:avLst/>
          </a:prstGeom>
          <a:solidFill>
            <a:srgbClr val="FFFFFF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09" name="path"/>
          <p:cNvSpPr/>
          <p:nvPr/>
        </p:nvSpPr>
        <p:spPr>
          <a:xfrm>
            <a:off x="4175345" y="2011353"/>
            <a:ext cx="12090" cy="36258"/>
          </a:xfrm>
          <a:custGeom>
            <a:avLst/>
            <a:gdLst/>
            <a:ahLst/>
            <a:cxnLst/>
            <a:rect l="0" t="0" r="0" b="0"/>
            <a:pathLst>
              <a:path w="19" h="57">
                <a:moveTo>
                  <a:pt x="9" y="57"/>
                </a:moveTo>
                <a:lnTo>
                  <a:pt x="9" y="0"/>
                </a:lnTo>
              </a:path>
            </a:pathLst>
          </a:custGeom>
          <a:noFill/>
          <a:ln w="12090" cap="flat">
            <a:solidFill>
              <a:srgbClr val="E50012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10" name="path"/>
          <p:cNvSpPr/>
          <p:nvPr/>
        </p:nvSpPr>
        <p:spPr>
          <a:xfrm>
            <a:off x="6034337" y="3124513"/>
            <a:ext cx="36258" cy="12090"/>
          </a:xfrm>
          <a:custGeom>
            <a:avLst/>
            <a:gdLst/>
            <a:ahLst/>
            <a:cxnLst/>
            <a:rect l="0" t="0" r="0" b="0"/>
            <a:pathLst>
              <a:path w="57" h="19">
                <a:moveTo>
                  <a:pt x="0" y="9"/>
                </a:moveTo>
                <a:lnTo>
                  <a:pt x="57" y="9"/>
                </a:lnTo>
              </a:path>
            </a:pathLst>
          </a:custGeom>
          <a:noFill/>
          <a:ln w="12090" cap="flat">
            <a:solidFill>
              <a:srgbClr val="E50012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11" name="path"/>
          <p:cNvSpPr/>
          <p:nvPr/>
        </p:nvSpPr>
        <p:spPr>
          <a:xfrm>
            <a:off x="6149340" y="3662997"/>
            <a:ext cx="41326" cy="8648"/>
          </a:xfrm>
          <a:custGeom>
            <a:avLst/>
            <a:gdLst/>
            <a:ahLst/>
            <a:cxnLst/>
            <a:rect l="0" t="0" r="0" b="0"/>
            <a:pathLst>
              <a:path w="65" h="13">
                <a:moveTo>
                  <a:pt x="19" y="8"/>
                </a:moveTo>
                <a:lnTo>
                  <a:pt x="4" y="8"/>
                </a:lnTo>
                <a:lnTo>
                  <a:pt x="4" y="4"/>
                </a:lnTo>
                <a:lnTo>
                  <a:pt x="19" y="4"/>
                </a:lnTo>
                <a:lnTo>
                  <a:pt x="19" y="8"/>
                </a:lnTo>
                <a:close/>
                <a:moveTo>
                  <a:pt x="60" y="8"/>
                </a:moveTo>
                <a:lnTo>
                  <a:pt x="45" y="8"/>
                </a:lnTo>
                <a:lnTo>
                  <a:pt x="45" y="4"/>
                </a:lnTo>
                <a:lnTo>
                  <a:pt x="60" y="4"/>
                </a:lnTo>
                <a:lnTo>
                  <a:pt x="60" y="8"/>
                </a:lnTo>
                <a:close/>
              </a:path>
            </a:pathLst>
          </a:custGeom>
          <a:noFill/>
          <a:ln w="6045" cap="rnd">
            <a:solidFill>
              <a:srgbClr val="FFFFFF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12" name="rect"/>
          <p:cNvSpPr/>
          <p:nvPr/>
        </p:nvSpPr>
        <p:spPr>
          <a:xfrm>
            <a:off x="6587688" y="2491040"/>
            <a:ext cx="14566" cy="14579"/>
          </a:xfrm>
          <a:prstGeom prst="rect">
            <a:avLst/>
          </a:prstGeom>
          <a:solidFill>
            <a:srgbClr val="F29600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13" name="rect"/>
          <p:cNvSpPr/>
          <p:nvPr/>
        </p:nvSpPr>
        <p:spPr>
          <a:xfrm>
            <a:off x="5978721" y="2423137"/>
            <a:ext cx="33235" cy="6045"/>
          </a:xfrm>
          <a:prstGeom prst="rect">
            <a:avLst/>
          </a:prstGeom>
          <a:solidFill>
            <a:srgbClr val="E50012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14" name="rect"/>
          <p:cNvSpPr/>
          <p:nvPr/>
        </p:nvSpPr>
        <p:spPr>
          <a:xfrm>
            <a:off x="4834710" y="2423137"/>
            <a:ext cx="33235" cy="6045"/>
          </a:xfrm>
          <a:prstGeom prst="rect">
            <a:avLst/>
          </a:prstGeom>
          <a:solidFill>
            <a:srgbClr val="E50012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15" name="path"/>
          <p:cNvSpPr/>
          <p:nvPr/>
        </p:nvSpPr>
        <p:spPr>
          <a:xfrm>
            <a:off x="4362962" y="2423137"/>
            <a:ext cx="33235" cy="6045"/>
          </a:xfrm>
          <a:custGeom>
            <a:avLst/>
            <a:gdLst/>
            <a:ahLst/>
            <a:cxnLst/>
            <a:rect l="0" t="0" r="0" b="0"/>
            <a:pathLst>
              <a:path w="52" h="9">
                <a:moveTo>
                  <a:pt x="52" y="4"/>
                </a:moveTo>
                <a:lnTo>
                  <a:pt x="0" y="4"/>
                </a:lnTo>
              </a:path>
            </a:pathLst>
          </a:custGeom>
          <a:noFill/>
          <a:ln w="6045" cap="flat">
            <a:solidFill>
              <a:srgbClr val="E50012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16" name="path"/>
          <p:cNvSpPr/>
          <p:nvPr/>
        </p:nvSpPr>
        <p:spPr>
          <a:xfrm>
            <a:off x="6681468" y="3604384"/>
            <a:ext cx="12522" cy="12509"/>
          </a:xfrm>
          <a:custGeom>
            <a:avLst/>
            <a:gdLst/>
            <a:ahLst/>
            <a:cxnLst/>
            <a:rect l="0" t="0" r="0" b="0"/>
            <a:pathLst>
              <a:path w="19" h="19">
                <a:moveTo>
                  <a:pt x="15" y="9"/>
                </a:moveTo>
                <a:cubicBezTo>
                  <a:pt x="15" y="12"/>
                  <a:pt x="12" y="15"/>
                  <a:pt x="9" y="15"/>
                </a:cubicBezTo>
                <a:cubicBezTo>
                  <a:pt x="6" y="15"/>
                  <a:pt x="4" y="12"/>
                  <a:pt x="4" y="9"/>
                </a:cubicBezTo>
                <a:cubicBezTo>
                  <a:pt x="4" y="6"/>
                  <a:pt x="6" y="4"/>
                  <a:pt x="9" y="4"/>
                </a:cubicBezTo>
                <a:cubicBezTo>
                  <a:pt x="12" y="4"/>
                  <a:pt x="15" y="6"/>
                  <a:pt x="15" y="9"/>
                </a:cubicBezTo>
              </a:path>
            </a:pathLst>
          </a:custGeom>
          <a:noFill/>
          <a:ln w="5422" cap="flat">
            <a:solidFill>
              <a:srgbClr val="F7B52C">
                <a:alpha val="100000"/>
              </a:srgbClr>
            </a:solidFill>
            <a:prstDash val="solid"/>
            <a:miter lim="100000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17" name="path"/>
          <p:cNvSpPr/>
          <p:nvPr/>
        </p:nvSpPr>
        <p:spPr>
          <a:xfrm>
            <a:off x="6287503" y="3662997"/>
            <a:ext cx="15405" cy="8648"/>
          </a:xfrm>
          <a:custGeom>
            <a:avLst/>
            <a:gdLst/>
            <a:ahLst/>
            <a:cxnLst/>
            <a:rect l="0" t="0" r="0" b="0"/>
            <a:pathLst>
              <a:path w="24" h="13">
                <a:moveTo>
                  <a:pt x="19" y="8"/>
                </a:moveTo>
                <a:lnTo>
                  <a:pt x="4" y="8"/>
                </a:lnTo>
                <a:lnTo>
                  <a:pt x="4" y="4"/>
                </a:lnTo>
                <a:lnTo>
                  <a:pt x="19" y="4"/>
                </a:lnTo>
                <a:lnTo>
                  <a:pt x="19" y="8"/>
                </a:lnTo>
                <a:close/>
              </a:path>
            </a:pathLst>
          </a:custGeom>
          <a:noFill/>
          <a:ln w="6045" cap="rnd">
            <a:solidFill>
              <a:srgbClr val="FFFFFF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18" name="rect"/>
          <p:cNvSpPr/>
          <p:nvPr/>
        </p:nvSpPr>
        <p:spPr>
          <a:xfrm>
            <a:off x="1353380" y="5174265"/>
            <a:ext cx="159105" cy="0"/>
          </a:xfrm>
          <a:prstGeom prst="rect">
            <a:avLst/>
          </a:prstGeom>
          <a:solidFill>
            <a:srgbClr val="FFFFFF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19" name="rect"/>
          <p:cNvSpPr/>
          <p:nvPr/>
        </p:nvSpPr>
        <p:spPr>
          <a:xfrm>
            <a:off x="1353380" y="5338536"/>
            <a:ext cx="159105" cy="0"/>
          </a:xfrm>
          <a:prstGeom prst="rect">
            <a:avLst/>
          </a:prstGeom>
          <a:solidFill>
            <a:srgbClr val="FFFFFF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20" name="rect"/>
          <p:cNvSpPr/>
          <p:nvPr/>
        </p:nvSpPr>
        <p:spPr>
          <a:xfrm>
            <a:off x="1672955" y="6879511"/>
            <a:ext cx="781113" cy="0"/>
          </a:xfrm>
          <a:prstGeom prst="rect">
            <a:avLst/>
          </a:prstGeom>
          <a:solidFill>
            <a:srgbClr val="FFFFFF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21" name="rect"/>
          <p:cNvSpPr/>
          <p:nvPr/>
        </p:nvSpPr>
        <p:spPr>
          <a:xfrm>
            <a:off x="1353380" y="6883743"/>
            <a:ext cx="159105" cy="0"/>
          </a:xfrm>
          <a:prstGeom prst="rect">
            <a:avLst/>
          </a:prstGeom>
          <a:solidFill>
            <a:srgbClr val="FFFFFF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22" name="rect"/>
          <p:cNvSpPr/>
          <p:nvPr/>
        </p:nvSpPr>
        <p:spPr>
          <a:xfrm>
            <a:off x="1672955" y="6653327"/>
            <a:ext cx="781113" cy="0"/>
          </a:xfrm>
          <a:prstGeom prst="rect">
            <a:avLst/>
          </a:prstGeom>
          <a:solidFill>
            <a:srgbClr val="FFFFFF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23" name="rect"/>
          <p:cNvSpPr/>
          <p:nvPr/>
        </p:nvSpPr>
        <p:spPr>
          <a:xfrm>
            <a:off x="1353380" y="4989826"/>
            <a:ext cx="159105" cy="0"/>
          </a:xfrm>
          <a:prstGeom prst="rect">
            <a:avLst/>
          </a:prstGeom>
          <a:solidFill>
            <a:srgbClr val="FFFFFF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24" name="rect"/>
          <p:cNvSpPr/>
          <p:nvPr/>
        </p:nvSpPr>
        <p:spPr>
          <a:xfrm>
            <a:off x="1353380" y="5515988"/>
            <a:ext cx="159105" cy="0"/>
          </a:xfrm>
          <a:prstGeom prst="rect">
            <a:avLst/>
          </a:prstGeom>
          <a:solidFill>
            <a:srgbClr val="FFFFFF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325" name="rect"/>
          <p:cNvSpPr/>
          <p:nvPr/>
        </p:nvSpPr>
        <p:spPr>
          <a:xfrm>
            <a:off x="1353380" y="6655082"/>
            <a:ext cx="159105" cy="0"/>
          </a:xfrm>
          <a:prstGeom prst="rect">
            <a:avLst/>
          </a:prstGeom>
          <a:solidFill>
            <a:srgbClr val="FFFFFF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321c5987-ac0d-4c4b-ac44-6a179b6507fc"/>
  <p:tag name="COMMONDATA" val="eyJoZGlkIjoiNDhmN2RiMzE3NThkMzZiNjJkZmI5YmUyZGMzYWRkYjIifQ==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7685</Words>
  <Application>WPS 演示</Application>
  <PresentationFormat/>
  <Paragraphs>699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3" baseType="lpstr">
      <vt:lpstr>Arial</vt:lpstr>
      <vt:lpstr>宋体</vt:lpstr>
      <vt:lpstr>Wingdings</vt:lpstr>
      <vt:lpstr>Arial</vt:lpstr>
      <vt:lpstr>Roboto</vt:lpstr>
      <vt:lpstr>微软雅黑</vt:lpstr>
      <vt:lpstr>Arial Unicode MS</vt:lpstr>
      <vt:lpstr>Calibri</vt:lpstr>
      <vt:lpstr>Calibri</vt:lpstr>
      <vt:lpstr>Times New Roman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？？</cp:lastModifiedBy>
  <cp:revision>3</cp:revision>
  <dcterms:created xsi:type="dcterms:W3CDTF">2023-07-14T08:25:00Z</dcterms:created>
  <dcterms:modified xsi:type="dcterms:W3CDTF">2023-07-14T08:41:49Z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wqlLaW5nc29mdCBQREYgdG8gV1BTIDgw</vt:lpwstr>
  </property>
  <property fmtid="{D5CDD505-2E9C-101B-9397-08002B2CF9AE}" pid="3" name="Created">
    <vt:filetime>2023-07-15T08:24:38Z</vt:filetime>
  </property>
  <property fmtid="{D5CDD505-2E9C-101B-9397-08002B2CF9AE}" pid="4" name="ICV">
    <vt:lpwstr>3E4130619C6D4145BF159DAAD096F44E_13</vt:lpwstr>
  </property>
  <property fmtid="{D5CDD505-2E9C-101B-9397-08002B2CF9AE}" pid="5" name="KSOProductBuildVer">
    <vt:lpwstr>2052-11.1.0.14309</vt:lpwstr>
  </property>
</Properties>
</file>